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-49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8950" y="134938"/>
            <a:ext cx="5222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618288"/>
            <a:ext cx="239713" cy="239712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 algn="ctr">
              <a:defRPr sz="133" cap="none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60438" y="5226050"/>
            <a:ext cx="4319587" cy="1200150"/>
          </a:xfrm>
        </p:spPr>
        <p:txBody>
          <a:bodyPr anchor="b"/>
          <a:lstStyle>
            <a:lvl1pPr>
              <a:defRPr sz="1533" dirty="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618288"/>
            <a:ext cx="239713" cy="239712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 smtClean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4DDFEAD0-C345-428C-8EA2-DCB30454E5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1"/>
          <p:cNvCxnSpPr/>
          <p:nvPr userDrawn="1"/>
        </p:nvCxnSpPr>
        <p:spPr bwMode="gray">
          <a:xfrm>
            <a:off x="479425" y="6378575"/>
            <a:ext cx="1123315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65100"/>
            <a:ext cx="2643187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9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FADC-F299-4AB4-841D-862C48C4BC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XX/XX/XXXX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99D1D-09EE-4416-93A8-5D7AA4EB56C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/>
          <a:lstStyle>
            <a:lvl1pPr algn="ctr">
              <a:defRPr cap="all" baseline="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bIns="360000" anchor="ctr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1E06-961C-4F0F-9CA5-A82B952EA12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9216-54C7-4A6C-9F25-3A655149512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Cliquez pour modifier le style du 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XX/XX/XXXX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9FA4-FD07-40AA-94C3-46CC6B3B7B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425" y="1200150"/>
            <a:ext cx="112331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425" y="2447925"/>
            <a:ext cx="11233150" cy="3432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63" y="6378575"/>
            <a:ext cx="1560512" cy="4794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cap="all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79425" y="6378575"/>
            <a:ext cx="7872413" cy="4794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1838" y="6378575"/>
            <a:ext cx="1800225" cy="4794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D991A2-CD13-4B5B-8D2F-107D01B644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79425" y="6378575"/>
            <a:ext cx="1123315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Image 7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31800" y="144463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6" r:id="rId3"/>
    <p:sldLayoutId id="2147483665" r:id="rId4"/>
    <p:sldLayoutId id="2147483664" r:id="rId5"/>
    <p:sldLayoutId id="2147483663" r:id="rId6"/>
  </p:sldLayoutIdLst>
  <p:hf hdr="0"/>
  <p:txStyles>
    <p:titleStyle>
      <a:lvl1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algn="l" defTabSz="1217613" rtl="0" fontAlgn="base">
        <a:spcBef>
          <a:spcPct val="0"/>
        </a:spcBef>
        <a:spcAft>
          <a:spcPts val="663"/>
        </a:spcAft>
        <a:buFont typeface="Arial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963" indent="-95250" algn="l" defTabSz="1217613" rtl="0" fontAlgn="base">
        <a:spcBef>
          <a:spcPts val="800"/>
        </a:spcBef>
        <a:spcAft>
          <a:spcPts val="8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95250" algn="l" defTabSz="1217613" rtl="0" fontAlgn="base">
        <a:spcBef>
          <a:spcPts val="138"/>
        </a:spcBef>
        <a:spcAft>
          <a:spcPts val="138"/>
        </a:spcAft>
        <a:buSzPct val="100000"/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5975" indent="-95250" algn="l" defTabSz="1217613" rtl="0" fontAlgn="base">
        <a:spcBef>
          <a:spcPts val="138"/>
        </a:spcBef>
        <a:spcAft>
          <a:spcPts val="138"/>
        </a:spcAft>
        <a:buSzPct val="100000"/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313" indent="-95250" algn="l" defTabSz="1217613" rtl="0" fontAlgn="base">
        <a:spcBef>
          <a:spcPts val="138"/>
        </a:spcBef>
        <a:spcAft>
          <a:spcPts val="138"/>
        </a:spcAft>
        <a:buSzPct val="100000"/>
        <a:buFont typeface="Arial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9713" cy="239713"/>
          </a:xfrm>
        </p:spPr>
        <p:txBody>
          <a:bodyPr rtlCol="0">
            <a:noAutofit/>
          </a:bodyPr>
          <a:lstStyle/>
          <a:p>
            <a:pPr defTabSz="1219170" fontAlgn="auto"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9425" y="3127375"/>
            <a:ext cx="11233150" cy="2770188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dirty="0" smtClean="0"/>
              <a:t>LE Service en ligne orientation</a:t>
            </a:r>
            <a:endParaRPr lang="fr-FR" dirty="0"/>
          </a:p>
          <a:p>
            <a:pPr lvl="1" defTabSz="1219170" fontAlgn="auto">
              <a:buFont typeface="Arial" pitchFamily="34" charset="0"/>
              <a:buNone/>
              <a:defRPr/>
            </a:pPr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 defTabSz="1219170" fontAlgn="auto">
              <a:buFont typeface="Arial" pitchFamily="34" charset="0"/>
              <a:buNone/>
              <a:defRPr/>
            </a:pPr>
            <a:endParaRPr lang="fr-FR" sz="3733" b="1" baseline="30000" dirty="0"/>
          </a:p>
          <a:p>
            <a:pPr lvl="1" defTabSz="1219170" fontAlgn="auto"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 defTabSz="1219170">
              <a:defRPr/>
            </a:pPr>
            <a:r>
              <a:rPr lang="fr-FR" dirty="0">
                <a:solidFill>
                  <a:srgbClr val="000000"/>
                </a:solidFill>
              </a:rPr>
              <a:t>2021-2022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025"/>
            <a:ext cx="12192000" cy="5514975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425" y="984250"/>
            <a:ext cx="11233150" cy="5394325"/>
          </a:xfrm>
        </p:spPr>
        <p:txBody>
          <a:bodyPr rtlCol="0">
            <a:noAutofit/>
          </a:bodyPr>
          <a:lstStyle/>
          <a:p>
            <a:pPr marL="0" indent="0" defTabSz="1219170" fontAlgn="auto">
              <a:spcAft>
                <a:spcPts val="0"/>
              </a:spcAft>
              <a:buFont typeface="+mj-lt"/>
              <a:buNone/>
              <a:defRPr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2913" y="3857625"/>
            <a:ext cx="3838575" cy="184150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3913" y="4497388"/>
            <a:ext cx="5232400" cy="1260475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250"/>
            <a:ext cx="12192000" cy="5514975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425" y="844550"/>
            <a:ext cx="11233150" cy="5394325"/>
          </a:xfrm>
        </p:spPr>
        <p:txBody>
          <a:bodyPr rtlCol="0">
            <a:noAutofit/>
          </a:bodyPr>
          <a:lstStyle/>
          <a:p>
            <a:pPr marL="0" indent="0" defTabSz="1219170" fontAlgn="auto">
              <a:spcAft>
                <a:spcPts val="0"/>
              </a:spcAft>
              <a:buFont typeface="+mj-lt"/>
              <a:buNone/>
              <a:defRPr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8163" y="4746625"/>
            <a:ext cx="4514850" cy="147161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025"/>
            <a:ext cx="12192000" cy="5514975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5588" y="722313"/>
            <a:ext cx="11233150" cy="5395912"/>
          </a:xfrm>
        </p:spPr>
        <p:txBody>
          <a:bodyPr>
            <a:noAutofit/>
          </a:bodyPr>
          <a:lstStyle/>
          <a:p>
            <a:pPr marL="527050" indent="-527050">
              <a:buFontTx/>
              <a:buAutoNum type="arabicPeriod"/>
            </a:pPr>
            <a:r>
              <a:rPr lang="fr-FR" sz="4300" smtClean="0"/>
              <a:t>Connexion au service en ligne Orientation dans le portail Scolarité Services</a:t>
            </a:r>
            <a:br>
              <a:rPr lang="fr-FR" sz="4300" smtClean="0"/>
            </a:br>
            <a:r>
              <a:rPr lang="fr-FR" sz="4300" smtClean="0"/>
              <a:t/>
            </a:r>
            <a:br>
              <a:rPr lang="fr-FR" sz="4300" smtClean="0"/>
            </a:br>
            <a:r>
              <a:rPr lang="fr-FR" sz="2100" smtClean="0"/>
              <a:t>compatible avec tous types de supports, tablettes, smartphones, ordinateurs</a:t>
            </a:r>
            <a:r>
              <a:rPr lang="fr-FR" sz="43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6"/>
          <p:cNvSpPr>
            <a:spLocks noGrp="1"/>
          </p:cNvSpPr>
          <p:nvPr>
            <p:ph type="title"/>
          </p:nvPr>
        </p:nvSpPr>
        <p:spPr>
          <a:xfrm>
            <a:off x="1535113" y="354013"/>
            <a:ext cx="9101137" cy="601662"/>
          </a:xfrm>
        </p:spPr>
        <p:txBody>
          <a:bodyPr/>
          <a:lstStyle/>
          <a:p>
            <a:r>
              <a:rPr lang="fr-FR" sz="2000" smtClean="0"/>
              <a:t>Connexion au portail Scolarité services avec mon compte Educonnect</a:t>
            </a:r>
            <a:r>
              <a:rPr lang="fr-FR" sz="2800" smtClean="0"/>
              <a:t/>
            </a:r>
            <a:br>
              <a:rPr lang="fr-FR" sz="2800" smtClean="0"/>
            </a:br>
            <a:endParaRPr lang="fr-FR" sz="280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063" y="4875213"/>
            <a:ext cx="8883650" cy="1592262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rgbClr val="000000"/>
              </a:solidFill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>
                <a:solidFill>
                  <a:srgbClr val="000000"/>
                </a:solidFill>
              </a:rPr>
              <a:t>;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ZoneTexte 15"/>
          <p:cNvSpPr txBox="1">
            <a:spLocks noChangeArrowheads="1"/>
          </p:cNvSpPr>
          <p:nvPr/>
        </p:nvSpPr>
        <p:spPr bwMode="auto">
          <a:xfrm>
            <a:off x="334963" y="4887913"/>
            <a:ext cx="115220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7613"/>
            <a:endParaRPr lang="fr-FR" sz="240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163" y="3808413"/>
            <a:ext cx="4886325" cy="1236662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838" y="788988"/>
            <a:ext cx="5108575" cy="1687512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025"/>
            <a:ext cx="12192000" cy="5514975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425" y="984250"/>
            <a:ext cx="11233150" cy="5394325"/>
          </a:xfrm>
        </p:spPr>
        <p:txBody>
          <a:bodyPr rtlCol="0">
            <a:noAutofit/>
          </a:bodyPr>
          <a:lstStyle/>
          <a:p>
            <a:pPr marL="0" indent="0" defTabSz="1219170" fontAlgn="auto">
              <a:spcAft>
                <a:spcPts val="0"/>
              </a:spcAft>
              <a:buFont typeface="+mj-lt"/>
              <a:buNone/>
              <a:defRPr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6100" y="3575050"/>
            <a:ext cx="3803650" cy="2130425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638" y="3321050"/>
            <a:ext cx="4248150" cy="1812925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413" y="2260600"/>
            <a:ext cx="4919662" cy="2149475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274</Words>
  <Application>Microsoft Office PowerPoint</Application>
  <PresentationFormat>Personnalisé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+mj-lt</vt:lpstr>
      <vt:lpstr>MINISTÈRIEL</vt:lpstr>
      <vt:lpstr>MINISTÈRIEL</vt:lpstr>
      <vt:lpstr>MINISTÈRIEL</vt:lpstr>
      <vt:lpstr>Diapositive 1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Diapositive 4</vt:lpstr>
      <vt:lpstr>Diapositive 5</vt:lpstr>
      <vt:lpstr>2. Saisie des intentions d’orientation </vt:lpstr>
      <vt:lpstr>Diapositive 7</vt:lpstr>
      <vt:lpstr>Diapositive 8</vt:lpstr>
      <vt:lpstr>Diapositive 9</vt:lpstr>
      <vt:lpstr>3. Validation des intentions</vt:lpstr>
      <vt:lpstr>Diapositive 11</vt:lpstr>
      <vt:lpstr>Diapositive 12</vt:lpstr>
      <vt:lpstr>4. Consultation et accusé de réception de l’avis provisoire du conseil de classe  </vt:lpstr>
      <vt:lpstr>Diapositive 14</vt:lpstr>
    </vt:vector>
  </TitlesOfParts>
  <Company>Ministere de l'Education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Administrateur</cp:lastModifiedBy>
  <cp:revision>13</cp:revision>
  <dcterms:created xsi:type="dcterms:W3CDTF">2021-11-29T12:40:15Z</dcterms:created>
  <dcterms:modified xsi:type="dcterms:W3CDTF">2021-12-22T14:05:59Z</dcterms:modified>
</cp:coreProperties>
</file>