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12192000" cy="6858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AN-FRANCOIS LEGER" initials="J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612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3"/>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blip>
          <a:stretch/>
        </p:blipFill>
        <p:spPr bwMode="auto">
          <a:xfrm>
            <a:off x="0" y="-1"/>
            <a:ext cx="12192003" cy="6858001"/>
          </a:xfrm>
          <a:prstGeom prst="rect">
            <a:avLst/>
          </a:prstGeom>
          <a:noFill/>
        </p:spPr>
      </p:pic>
      <p:grpSp>
        <p:nvGrpSpPr>
          <p:cNvPr id="11" name="Group 10"/>
          <p:cNvGrpSpPr/>
          <p:nvPr/>
        </p:nvGrpSpPr>
        <p:grpSpPr bwMode="auto">
          <a:xfrm>
            <a:off x="0" y="0"/>
            <a:ext cx="2305051" cy="6858001"/>
            <a:chOff x="0" y="0"/>
            <a:chExt cx="2305051" cy="6858001"/>
          </a:xfrm>
          <a:gradFill>
            <a:gsLst>
              <a:gs pos="0">
                <a:schemeClr val="tx2"/>
              </a:gs>
              <a:gs pos="100000">
                <a:schemeClr val="bg2">
                  <a:lumMod val="60000"/>
                  <a:lumOff val="40000"/>
                </a:schemeClr>
              </a:gs>
            </a:gsLst>
            <a:lin ang="5400000" scaled="0"/>
          </a:gradFill>
        </p:grpSpPr>
        <p:sp>
          <p:nvSpPr>
            <p:cNvPr id="12" name="Rectangle 5"/>
            <p:cNvSpPr>
              <a:spLocks noChangeArrowheads="1"/>
            </p:cNvSpPr>
            <p:nvPr/>
          </p:nvSpPr>
          <p:spPr bwMode="auto">
            <a:xfrm>
              <a:off x="1209675" y="4763"/>
              <a:ext cx="23813" cy="2181225"/>
            </a:xfrm>
            <a:prstGeom prst="rect">
              <a:avLst/>
            </a:prstGeom>
            <a:grpFill/>
            <a:ln>
              <a:noFill/>
            </a:ln>
          </p:spPr>
        </p:sp>
        <p:sp>
          <p:nvSpPr>
            <p:cNvPr id="13" name="Freeform 6"/>
            <p:cNvSpPr>
              <a:spLocks noEditPoints="1"/>
            </p:cNvSpPr>
            <p:nvPr/>
          </p:nvSpPr>
          <p:spPr bwMode="auto">
            <a:xfrm>
              <a:off x="1128713" y="2176463"/>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14" name="Freeform 7"/>
            <p:cNvSpPr>
              <a:spLocks noEditPoints="1"/>
            </p:cNvSpPr>
            <p:nvPr/>
          </p:nvSpPr>
          <p:spPr bwMode="auto">
            <a:xfrm>
              <a:off x="1123950" y="4021138"/>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5" name="Rectangle 8"/>
            <p:cNvSpPr>
              <a:spLocks noChangeArrowheads="1"/>
            </p:cNvSpPr>
            <p:nvPr/>
          </p:nvSpPr>
          <p:spPr bwMode="auto">
            <a:xfrm>
              <a:off x="414338" y="9525"/>
              <a:ext cx="28575" cy="4481513"/>
            </a:xfrm>
            <a:prstGeom prst="rect">
              <a:avLst/>
            </a:prstGeom>
            <a:grpFill/>
            <a:ln>
              <a:noFill/>
            </a:ln>
          </p:spPr>
        </p:sp>
        <p:sp>
          <p:nvSpPr>
            <p:cNvPr id="16" name="Freeform 9"/>
            <p:cNvSpPr>
              <a:spLocks noEditPoints="1"/>
            </p:cNvSpPr>
            <p:nvPr/>
          </p:nvSpPr>
          <p:spPr bwMode="auto">
            <a:xfrm>
              <a:off x="333375" y="4481513"/>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7" name="Freeform 10"/>
            <p:cNvSpPr/>
            <p:nvPr/>
          </p:nvSpPr>
          <p:spPr bwMode="auto">
            <a:xfrm>
              <a:off x="190500" y="9525"/>
              <a:ext cx="152400" cy="908050"/>
            </a:xfrm>
            <a:custGeom>
              <a:avLst/>
              <a:gdLst/>
              <a:ahLst/>
              <a:cxnLst/>
              <a:rect l="0" t="0" r="r" b="b"/>
              <a:pathLst>
                <a:path w="96" h="572" extrusionOk="0">
                  <a:moveTo>
                    <a:pt x="15" y="572"/>
                  </a:moveTo>
                  <a:lnTo>
                    <a:pt x="0" y="566"/>
                  </a:lnTo>
                  <a:lnTo>
                    <a:pt x="81" y="380"/>
                  </a:lnTo>
                  <a:lnTo>
                    <a:pt x="81" y="0"/>
                  </a:lnTo>
                  <a:lnTo>
                    <a:pt x="96" y="0"/>
                  </a:lnTo>
                  <a:lnTo>
                    <a:pt x="96" y="383"/>
                  </a:lnTo>
                  <a:lnTo>
                    <a:pt x="15" y="572"/>
                  </a:lnTo>
                  <a:close/>
                </a:path>
              </a:pathLst>
            </a:custGeom>
            <a:grpFill/>
            <a:ln>
              <a:noFill/>
            </a:ln>
          </p:spPr>
        </p:sp>
        <p:sp>
          <p:nvSpPr>
            <p:cNvPr id="18" name="Freeform 11"/>
            <p:cNvSpPr/>
            <p:nvPr/>
          </p:nvSpPr>
          <p:spPr bwMode="auto">
            <a:xfrm>
              <a:off x="1290638" y="14288"/>
              <a:ext cx="376238" cy="1801813"/>
            </a:xfrm>
            <a:custGeom>
              <a:avLst/>
              <a:gdLst/>
              <a:ahLst/>
              <a:cxnLst/>
              <a:rect l="0" t="0" r="r" b="b"/>
              <a:pathLst>
                <a:path w="237" h="1135" extrusionOk="0">
                  <a:moveTo>
                    <a:pt x="222" y="1135"/>
                  </a:moveTo>
                  <a:lnTo>
                    <a:pt x="0" y="620"/>
                  </a:lnTo>
                  <a:lnTo>
                    <a:pt x="0" y="0"/>
                  </a:lnTo>
                  <a:lnTo>
                    <a:pt x="18" y="0"/>
                  </a:lnTo>
                  <a:lnTo>
                    <a:pt x="18" y="617"/>
                  </a:lnTo>
                  <a:lnTo>
                    <a:pt x="237" y="1129"/>
                  </a:lnTo>
                  <a:lnTo>
                    <a:pt x="222" y="1135"/>
                  </a:lnTo>
                  <a:close/>
                </a:path>
              </a:pathLst>
            </a:custGeom>
            <a:grpFill/>
            <a:ln>
              <a:noFill/>
            </a:ln>
          </p:spPr>
        </p:sp>
        <p:sp>
          <p:nvSpPr>
            <p:cNvPr id="19" name="Freeform 12"/>
            <p:cNvSpPr>
              <a:spLocks noEditPoints="1"/>
            </p:cNvSpPr>
            <p:nvPr/>
          </p:nvSpPr>
          <p:spPr bwMode="auto">
            <a:xfrm>
              <a:off x="1600200" y="1801813"/>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0" name="Freeform 13"/>
            <p:cNvSpPr/>
            <p:nvPr/>
          </p:nvSpPr>
          <p:spPr bwMode="auto">
            <a:xfrm>
              <a:off x="1381125" y="9525"/>
              <a:ext cx="371475" cy="1425575"/>
            </a:xfrm>
            <a:custGeom>
              <a:avLst/>
              <a:gdLst/>
              <a:ahLst/>
              <a:cxnLst/>
              <a:rect l="0" t="0" r="r" b="b"/>
              <a:pathLst>
                <a:path w="234" h="898" extrusionOk="0">
                  <a:moveTo>
                    <a:pt x="219" y="898"/>
                  </a:moveTo>
                  <a:lnTo>
                    <a:pt x="0" y="383"/>
                  </a:lnTo>
                  <a:lnTo>
                    <a:pt x="0" y="0"/>
                  </a:lnTo>
                  <a:lnTo>
                    <a:pt x="15" y="0"/>
                  </a:lnTo>
                  <a:lnTo>
                    <a:pt x="15" y="380"/>
                  </a:lnTo>
                  <a:lnTo>
                    <a:pt x="234" y="892"/>
                  </a:lnTo>
                  <a:lnTo>
                    <a:pt x="219" y="898"/>
                  </a:lnTo>
                  <a:close/>
                </a:path>
              </a:pathLst>
            </a:custGeom>
            <a:grpFill/>
            <a:ln>
              <a:noFill/>
            </a:ln>
          </p:spPr>
        </p:sp>
        <p:sp>
          <p:nvSpPr>
            <p:cNvPr id="21" name="Freeform 14"/>
            <p:cNvSpPr/>
            <p:nvPr/>
          </p:nvSpPr>
          <p:spPr bwMode="auto">
            <a:xfrm>
              <a:off x="1643063" y="0"/>
              <a:ext cx="152400" cy="912813"/>
            </a:xfrm>
            <a:custGeom>
              <a:avLst/>
              <a:gdLst/>
              <a:ahLst/>
              <a:cxnLst/>
              <a:rect l="0" t="0" r="r" b="b"/>
              <a:pathLst>
                <a:path w="96" h="575" extrusionOk="0">
                  <a:moveTo>
                    <a:pt x="96" y="575"/>
                  </a:moveTo>
                  <a:lnTo>
                    <a:pt x="78" y="575"/>
                  </a:lnTo>
                  <a:lnTo>
                    <a:pt x="78" y="192"/>
                  </a:lnTo>
                  <a:lnTo>
                    <a:pt x="0" y="6"/>
                  </a:lnTo>
                  <a:lnTo>
                    <a:pt x="15" y="0"/>
                  </a:lnTo>
                  <a:lnTo>
                    <a:pt x="96" y="189"/>
                  </a:lnTo>
                  <a:lnTo>
                    <a:pt x="96" y="575"/>
                  </a:lnTo>
                  <a:close/>
                </a:path>
              </a:pathLst>
            </a:custGeom>
            <a:grpFill/>
            <a:ln>
              <a:noFill/>
            </a:ln>
          </p:spPr>
        </p:sp>
        <p:sp>
          <p:nvSpPr>
            <p:cNvPr id="22" name="Freeform 15"/>
            <p:cNvSpPr>
              <a:spLocks noEditPoints="1"/>
            </p:cNvSpPr>
            <p:nvPr/>
          </p:nvSpPr>
          <p:spPr bwMode="auto">
            <a:xfrm>
              <a:off x="1685925" y="1420813"/>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3" name="Freeform 16"/>
            <p:cNvSpPr>
              <a:spLocks noEditPoints="1"/>
            </p:cNvSpPr>
            <p:nvPr/>
          </p:nvSpPr>
          <p:spPr bwMode="auto">
            <a:xfrm>
              <a:off x="1685925" y="903288"/>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4" name="Freeform 17"/>
            <p:cNvSpPr/>
            <p:nvPr/>
          </p:nvSpPr>
          <p:spPr bwMode="auto">
            <a:xfrm>
              <a:off x="1743075" y="4763"/>
              <a:ext cx="419100" cy="522287"/>
            </a:xfrm>
            <a:custGeom>
              <a:avLst/>
              <a:gdLst/>
              <a:ahLst/>
              <a:cxnLst/>
              <a:rect l="0" t="0" r="r" b="b"/>
              <a:pathLst>
                <a:path w="264" h="329" extrusionOk="0">
                  <a:moveTo>
                    <a:pt x="252" y="329"/>
                  </a:moveTo>
                  <a:lnTo>
                    <a:pt x="45" y="120"/>
                  </a:lnTo>
                  <a:lnTo>
                    <a:pt x="0" y="6"/>
                  </a:lnTo>
                  <a:lnTo>
                    <a:pt x="15" y="0"/>
                  </a:lnTo>
                  <a:lnTo>
                    <a:pt x="60" y="111"/>
                  </a:lnTo>
                  <a:lnTo>
                    <a:pt x="264" y="317"/>
                  </a:lnTo>
                  <a:lnTo>
                    <a:pt x="252" y="329"/>
                  </a:lnTo>
                  <a:close/>
                </a:path>
              </a:pathLst>
            </a:custGeom>
            <a:grpFill/>
            <a:ln>
              <a:noFill/>
            </a:ln>
          </p:spPr>
        </p:sp>
        <p:sp>
          <p:nvSpPr>
            <p:cNvPr id="25" name="Freeform 18"/>
            <p:cNvSpPr>
              <a:spLocks noEditPoints="1"/>
            </p:cNvSpPr>
            <p:nvPr/>
          </p:nvSpPr>
          <p:spPr bwMode="auto">
            <a:xfrm>
              <a:off x="2119313" y="488950"/>
              <a:ext cx="161925" cy="147638"/>
            </a:xfrm>
            <a:custGeom>
              <a:avLst/>
              <a:gdLst/>
              <a:ahLst/>
              <a:cxnLst/>
              <a:rect l="0" t="0" r="r" b="b"/>
              <a:pathLst>
                <a:path w="34" h="31" extrusionOk="0">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26" name="Freeform 19"/>
            <p:cNvSpPr/>
            <p:nvPr/>
          </p:nvSpPr>
          <p:spPr bwMode="auto">
            <a:xfrm>
              <a:off x="952500" y="4763"/>
              <a:ext cx="152400" cy="908050"/>
            </a:xfrm>
            <a:custGeom>
              <a:avLst/>
              <a:gdLst/>
              <a:ahLst/>
              <a:cxnLst/>
              <a:rect l="0" t="0" r="r" b="b"/>
              <a:pathLst>
                <a:path w="96" h="572" extrusionOk="0">
                  <a:moveTo>
                    <a:pt x="15" y="572"/>
                  </a:moveTo>
                  <a:lnTo>
                    <a:pt x="0" y="572"/>
                  </a:lnTo>
                  <a:lnTo>
                    <a:pt x="0" y="189"/>
                  </a:lnTo>
                  <a:lnTo>
                    <a:pt x="81" y="0"/>
                  </a:lnTo>
                  <a:lnTo>
                    <a:pt x="96" y="6"/>
                  </a:lnTo>
                  <a:lnTo>
                    <a:pt x="15" y="192"/>
                  </a:lnTo>
                  <a:lnTo>
                    <a:pt x="15" y="572"/>
                  </a:lnTo>
                  <a:close/>
                </a:path>
              </a:pathLst>
            </a:custGeom>
            <a:grpFill/>
            <a:ln>
              <a:noFill/>
            </a:ln>
          </p:spPr>
        </p:sp>
        <p:sp>
          <p:nvSpPr>
            <p:cNvPr id="27" name="Freeform 20"/>
            <p:cNvSpPr>
              <a:spLocks noEditPoints="1"/>
            </p:cNvSpPr>
            <p:nvPr/>
          </p:nvSpPr>
          <p:spPr bwMode="auto">
            <a:xfrm>
              <a:off x="866775" y="903288"/>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p:spPr>
        </p:sp>
        <p:sp>
          <p:nvSpPr>
            <p:cNvPr id="28" name="Freeform 21"/>
            <p:cNvSpPr>
              <a:spLocks noEditPoints="1"/>
            </p:cNvSpPr>
            <p:nvPr/>
          </p:nvSpPr>
          <p:spPr bwMode="auto">
            <a:xfrm>
              <a:off x="890588" y="1554163"/>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29" name="Freeform 22"/>
            <p:cNvSpPr/>
            <p:nvPr/>
          </p:nvSpPr>
          <p:spPr bwMode="auto">
            <a:xfrm>
              <a:off x="738188" y="5622924"/>
              <a:ext cx="338138" cy="1216025"/>
            </a:xfrm>
            <a:custGeom>
              <a:avLst/>
              <a:gdLst/>
              <a:ahLst/>
              <a:cxnLst/>
              <a:rect l="0" t="0" r="r" b="b"/>
              <a:pathLst>
                <a:path w="213" h="766" extrusionOk="0">
                  <a:moveTo>
                    <a:pt x="213" y="766"/>
                  </a:moveTo>
                  <a:lnTo>
                    <a:pt x="195" y="766"/>
                  </a:lnTo>
                  <a:lnTo>
                    <a:pt x="195" y="464"/>
                  </a:lnTo>
                  <a:lnTo>
                    <a:pt x="0" y="6"/>
                  </a:lnTo>
                  <a:lnTo>
                    <a:pt x="12" y="0"/>
                  </a:lnTo>
                  <a:lnTo>
                    <a:pt x="213" y="461"/>
                  </a:lnTo>
                  <a:lnTo>
                    <a:pt x="213" y="766"/>
                  </a:lnTo>
                  <a:close/>
                </a:path>
              </a:pathLst>
            </a:custGeom>
            <a:grpFill/>
            <a:ln>
              <a:noFill/>
            </a:ln>
          </p:spPr>
        </p:sp>
        <p:sp>
          <p:nvSpPr>
            <p:cNvPr id="30" name="Freeform 23"/>
            <p:cNvSpPr>
              <a:spLocks noEditPoints="1"/>
            </p:cNvSpPr>
            <p:nvPr/>
          </p:nvSpPr>
          <p:spPr bwMode="auto">
            <a:xfrm>
              <a:off x="647700" y="5480049"/>
              <a:ext cx="157163" cy="157163"/>
            </a:xfrm>
            <a:custGeom>
              <a:avLst/>
              <a:gdLst/>
              <a:ahLst/>
              <a:cxnLst/>
              <a:rect l="0" t="0" r="r" b="b"/>
              <a:pathLst>
                <a:path w="33" h="33" extrusionOk="0">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p:spPr>
        </p:sp>
        <p:sp>
          <p:nvSpPr>
            <p:cNvPr id="31" name="Freeform 24"/>
            <p:cNvSpPr>
              <a:spLocks noEditPoints="1"/>
            </p:cNvSpPr>
            <p:nvPr/>
          </p:nvSpPr>
          <p:spPr bwMode="auto">
            <a:xfrm>
              <a:off x="66675" y="903288"/>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p:spPr>
        </p:sp>
        <p:sp>
          <p:nvSpPr>
            <p:cNvPr id="32" name="Freeform 25"/>
            <p:cNvSpPr/>
            <p:nvPr/>
          </p:nvSpPr>
          <p:spPr bwMode="auto">
            <a:xfrm>
              <a:off x="0" y="3897313"/>
              <a:ext cx="133350" cy="266700"/>
            </a:xfrm>
            <a:custGeom>
              <a:avLst/>
              <a:gdLst/>
              <a:ahLst/>
              <a:cxnLst/>
              <a:rect l="0" t="0" r="r" b="b"/>
              <a:pathLst>
                <a:path w="84" h="168" extrusionOk="0">
                  <a:moveTo>
                    <a:pt x="69" y="168"/>
                  </a:moveTo>
                  <a:lnTo>
                    <a:pt x="0" y="6"/>
                  </a:lnTo>
                  <a:lnTo>
                    <a:pt x="12" y="0"/>
                  </a:lnTo>
                  <a:lnTo>
                    <a:pt x="84" y="162"/>
                  </a:lnTo>
                  <a:lnTo>
                    <a:pt x="69" y="168"/>
                  </a:lnTo>
                  <a:close/>
                </a:path>
              </a:pathLst>
            </a:custGeom>
            <a:grpFill/>
            <a:ln>
              <a:noFill/>
            </a:ln>
          </p:spPr>
        </p:sp>
        <p:sp>
          <p:nvSpPr>
            <p:cNvPr id="33" name="Freeform 26"/>
            <p:cNvSpPr>
              <a:spLocks noEditPoints="1"/>
            </p:cNvSpPr>
            <p:nvPr/>
          </p:nvSpPr>
          <p:spPr bwMode="auto">
            <a:xfrm>
              <a:off x="66675" y="4149725"/>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4" name="Freeform 27"/>
            <p:cNvSpPr/>
            <p:nvPr/>
          </p:nvSpPr>
          <p:spPr bwMode="auto">
            <a:xfrm>
              <a:off x="0" y="1644650"/>
              <a:ext cx="133350" cy="269875"/>
            </a:xfrm>
            <a:custGeom>
              <a:avLst/>
              <a:gdLst/>
              <a:ahLst/>
              <a:cxnLst/>
              <a:rect l="0" t="0" r="r" b="b"/>
              <a:pathLst>
                <a:path w="84" h="170" extrusionOk="0">
                  <a:moveTo>
                    <a:pt x="12" y="170"/>
                  </a:moveTo>
                  <a:lnTo>
                    <a:pt x="0" y="164"/>
                  </a:lnTo>
                  <a:lnTo>
                    <a:pt x="69" y="0"/>
                  </a:lnTo>
                  <a:lnTo>
                    <a:pt x="84" y="6"/>
                  </a:lnTo>
                  <a:lnTo>
                    <a:pt x="12" y="170"/>
                  </a:lnTo>
                  <a:close/>
                </a:path>
              </a:pathLst>
            </a:custGeom>
            <a:grpFill/>
            <a:ln>
              <a:noFill/>
            </a:ln>
          </p:spPr>
        </p:sp>
        <p:sp>
          <p:nvSpPr>
            <p:cNvPr id="35" name="Freeform 28"/>
            <p:cNvSpPr>
              <a:spLocks noEditPoints="1"/>
            </p:cNvSpPr>
            <p:nvPr/>
          </p:nvSpPr>
          <p:spPr bwMode="auto">
            <a:xfrm>
              <a:off x="66675" y="1468438"/>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6" name="Freeform 29"/>
            <p:cNvSpPr/>
            <p:nvPr/>
          </p:nvSpPr>
          <p:spPr bwMode="auto">
            <a:xfrm>
              <a:off x="695325" y="4763"/>
              <a:ext cx="309563" cy="1558925"/>
            </a:xfrm>
            <a:custGeom>
              <a:avLst/>
              <a:gdLst/>
              <a:ahLst/>
              <a:cxnLst/>
              <a:rect l="0" t="0" r="r" b="b"/>
              <a:pathLst>
                <a:path w="195" h="982" extrusionOk="0">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p:spPr>
        </p:sp>
        <p:sp>
          <p:nvSpPr>
            <p:cNvPr id="37" name="Freeform 30"/>
            <p:cNvSpPr>
              <a:spLocks noEditPoints="1"/>
            </p:cNvSpPr>
            <p:nvPr/>
          </p:nvSpPr>
          <p:spPr bwMode="auto">
            <a:xfrm>
              <a:off x="57150" y="4881563"/>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38" name="Freeform 31"/>
            <p:cNvSpPr/>
            <p:nvPr/>
          </p:nvSpPr>
          <p:spPr bwMode="auto">
            <a:xfrm>
              <a:off x="138113" y="5060950"/>
              <a:ext cx="304800" cy="1778000"/>
            </a:xfrm>
            <a:custGeom>
              <a:avLst/>
              <a:gdLst/>
              <a:ahLst/>
              <a:cxnLst/>
              <a:rect l="0" t="0" r="r" b="b"/>
              <a:pathLst>
                <a:path w="192" h="1120" extrusionOk="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p:spPr>
        </p:sp>
        <p:sp>
          <p:nvSpPr>
            <p:cNvPr id="39" name="Freeform 32"/>
            <p:cNvSpPr>
              <a:spLocks noEditPoints="1"/>
            </p:cNvSpPr>
            <p:nvPr/>
          </p:nvSpPr>
          <p:spPr bwMode="auto">
            <a:xfrm>
              <a:off x="561975" y="6430963"/>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0" name="Rectangle 33"/>
            <p:cNvSpPr>
              <a:spLocks noChangeArrowheads="1"/>
            </p:cNvSpPr>
            <p:nvPr/>
          </p:nvSpPr>
          <p:spPr bwMode="auto">
            <a:xfrm>
              <a:off x="642938" y="6610350"/>
              <a:ext cx="23813" cy="242888"/>
            </a:xfrm>
            <a:prstGeom prst="rect">
              <a:avLst/>
            </a:prstGeom>
            <a:grpFill/>
            <a:ln>
              <a:noFill/>
            </a:ln>
          </p:spPr>
        </p:sp>
        <p:sp>
          <p:nvSpPr>
            <p:cNvPr id="41" name="Freeform 34"/>
            <p:cNvSpPr>
              <a:spLocks noEditPoints="1"/>
            </p:cNvSpPr>
            <p:nvPr/>
          </p:nvSpPr>
          <p:spPr bwMode="auto">
            <a:xfrm>
              <a:off x="76200" y="6430963"/>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2" name="Freeform 35"/>
            <p:cNvSpPr/>
            <p:nvPr/>
          </p:nvSpPr>
          <p:spPr bwMode="auto">
            <a:xfrm>
              <a:off x="0" y="5978525"/>
              <a:ext cx="190500" cy="461963"/>
            </a:xfrm>
            <a:custGeom>
              <a:avLst/>
              <a:gdLst/>
              <a:ahLst/>
              <a:cxnLst/>
              <a:rect l="0" t="0" r="r" b="b"/>
              <a:pathLst>
                <a:path w="120" h="291" extrusionOk="0">
                  <a:moveTo>
                    <a:pt x="120" y="291"/>
                  </a:moveTo>
                  <a:lnTo>
                    <a:pt x="105" y="291"/>
                  </a:lnTo>
                  <a:lnTo>
                    <a:pt x="105" y="114"/>
                  </a:lnTo>
                  <a:lnTo>
                    <a:pt x="0" y="9"/>
                  </a:lnTo>
                  <a:lnTo>
                    <a:pt x="12" y="0"/>
                  </a:lnTo>
                  <a:lnTo>
                    <a:pt x="120" y="108"/>
                  </a:lnTo>
                  <a:lnTo>
                    <a:pt x="120" y="291"/>
                  </a:lnTo>
                  <a:close/>
                </a:path>
              </a:pathLst>
            </a:custGeom>
            <a:grpFill/>
            <a:ln>
              <a:noFill/>
            </a:ln>
          </p:spPr>
        </p:sp>
        <p:sp>
          <p:nvSpPr>
            <p:cNvPr id="43" name="Freeform 36"/>
            <p:cNvSpPr/>
            <p:nvPr/>
          </p:nvSpPr>
          <p:spPr bwMode="auto">
            <a:xfrm>
              <a:off x="1014413" y="1801813"/>
              <a:ext cx="214313" cy="755650"/>
            </a:xfrm>
            <a:custGeom>
              <a:avLst/>
              <a:gdLst/>
              <a:ahLst/>
              <a:cxnLst/>
              <a:rect l="0" t="0" r="r" b="b"/>
              <a:pathLst>
                <a:path w="135" h="476" extrusionOk="0">
                  <a:moveTo>
                    <a:pt x="12" y="476"/>
                  </a:moveTo>
                  <a:lnTo>
                    <a:pt x="0" y="476"/>
                  </a:lnTo>
                  <a:lnTo>
                    <a:pt x="0" y="128"/>
                  </a:lnTo>
                  <a:lnTo>
                    <a:pt x="126" y="0"/>
                  </a:lnTo>
                  <a:lnTo>
                    <a:pt x="135" y="9"/>
                  </a:lnTo>
                  <a:lnTo>
                    <a:pt x="12" y="131"/>
                  </a:lnTo>
                  <a:lnTo>
                    <a:pt x="12" y="476"/>
                  </a:lnTo>
                  <a:close/>
                </a:path>
              </a:pathLst>
            </a:custGeom>
            <a:grpFill/>
            <a:ln>
              <a:noFill/>
            </a:ln>
          </p:spPr>
        </p:sp>
        <p:sp>
          <p:nvSpPr>
            <p:cNvPr id="44" name="Freeform 37"/>
            <p:cNvSpPr>
              <a:spLocks noEditPoints="1"/>
            </p:cNvSpPr>
            <p:nvPr/>
          </p:nvSpPr>
          <p:spPr bwMode="auto">
            <a:xfrm>
              <a:off x="938213" y="2547938"/>
              <a:ext cx="166687" cy="160338"/>
            </a:xfrm>
            <a:custGeom>
              <a:avLst/>
              <a:gdLst/>
              <a:ahLst/>
              <a:cxnLst/>
              <a:rect l="0" t="0" r="r" b="b"/>
              <a:pathLst>
                <a:path w="35" h="34" extrusionOk="0">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p:spPr>
        </p:sp>
        <p:sp>
          <p:nvSpPr>
            <p:cNvPr id="45" name="Freeform 38"/>
            <p:cNvSpPr/>
            <p:nvPr/>
          </p:nvSpPr>
          <p:spPr bwMode="auto">
            <a:xfrm>
              <a:off x="595313" y="4763"/>
              <a:ext cx="638175" cy="4025899"/>
            </a:xfrm>
            <a:custGeom>
              <a:avLst/>
              <a:gdLst/>
              <a:ahLst/>
              <a:cxnLst/>
              <a:rect l="0" t="0" r="r" b="b"/>
              <a:pathLst>
                <a:path w="402" h="2536" extrusionOk="0">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p:spPr>
        </p:sp>
        <p:sp>
          <p:nvSpPr>
            <p:cNvPr id="46" name="Freeform 39"/>
            <p:cNvSpPr/>
            <p:nvPr/>
          </p:nvSpPr>
          <p:spPr bwMode="auto">
            <a:xfrm>
              <a:off x="1223963" y="1382713"/>
              <a:ext cx="142875" cy="476250"/>
            </a:xfrm>
            <a:custGeom>
              <a:avLst/>
              <a:gdLst/>
              <a:ahLst/>
              <a:cxnLst/>
              <a:rect l="0" t="0" r="r" b="b"/>
              <a:pathLst>
                <a:path w="90" h="300" extrusionOk="0">
                  <a:moveTo>
                    <a:pt x="90" y="300"/>
                  </a:moveTo>
                  <a:lnTo>
                    <a:pt x="78" y="300"/>
                  </a:lnTo>
                  <a:lnTo>
                    <a:pt x="78" y="84"/>
                  </a:lnTo>
                  <a:lnTo>
                    <a:pt x="0" y="9"/>
                  </a:lnTo>
                  <a:lnTo>
                    <a:pt x="9" y="0"/>
                  </a:lnTo>
                  <a:lnTo>
                    <a:pt x="90" y="81"/>
                  </a:lnTo>
                  <a:lnTo>
                    <a:pt x="90" y="300"/>
                  </a:lnTo>
                  <a:close/>
                </a:path>
              </a:pathLst>
            </a:custGeom>
            <a:grpFill/>
            <a:ln>
              <a:noFill/>
            </a:ln>
          </p:spPr>
        </p:sp>
        <p:sp>
          <p:nvSpPr>
            <p:cNvPr id="47" name="Freeform 40"/>
            <p:cNvSpPr>
              <a:spLocks noEditPoints="1"/>
            </p:cNvSpPr>
            <p:nvPr/>
          </p:nvSpPr>
          <p:spPr bwMode="auto">
            <a:xfrm>
              <a:off x="1300163" y="1849438"/>
              <a:ext cx="109538" cy="107949"/>
            </a:xfrm>
            <a:custGeom>
              <a:avLst/>
              <a:gdLst/>
              <a:ahLst/>
              <a:cxnLst/>
              <a:rect l="0" t="0" r="r" b="b"/>
              <a:pathLst>
                <a:path w="23" h="23" extrusionOk="0">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48" name="Freeform 41"/>
            <p:cNvSpPr/>
            <p:nvPr/>
          </p:nvSpPr>
          <p:spPr bwMode="auto">
            <a:xfrm>
              <a:off x="280988" y="3417888"/>
              <a:ext cx="142875" cy="474663"/>
            </a:xfrm>
            <a:custGeom>
              <a:avLst/>
              <a:gdLst/>
              <a:ahLst/>
              <a:cxnLst/>
              <a:rect l="0" t="0" r="r" b="b"/>
              <a:pathLst>
                <a:path w="90" h="299" extrusionOk="0">
                  <a:moveTo>
                    <a:pt x="12" y="299"/>
                  </a:moveTo>
                  <a:lnTo>
                    <a:pt x="0" y="299"/>
                  </a:lnTo>
                  <a:lnTo>
                    <a:pt x="0" y="80"/>
                  </a:lnTo>
                  <a:lnTo>
                    <a:pt x="81" y="0"/>
                  </a:lnTo>
                  <a:lnTo>
                    <a:pt x="90" y="8"/>
                  </a:lnTo>
                  <a:lnTo>
                    <a:pt x="12" y="83"/>
                  </a:lnTo>
                  <a:lnTo>
                    <a:pt x="12" y="299"/>
                  </a:lnTo>
                  <a:close/>
                </a:path>
              </a:pathLst>
            </a:custGeom>
            <a:grpFill/>
            <a:ln>
              <a:noFill/>
            </a:ln>
          </p:spPr>
        </p:sp>
        <p:sp>
          <p:nvSpPr>
            <p:cNvPr id="49" name="Freeform 42"/>
            <p:cNvSpPr>
              <a:spLocks noEditPoints="1"/>
            </p:cNvSpPr>
            <p:nvPr/>
          </p:nvSpPr>
          <p:spPr bwMode="auto">
            <a:xfrm>
              <a:off x="238125" y="3883024"/>
              <a:ext cx="109538" cy="109538"/>
            </a:xfrm>
            <a:custGeom>
              <a:avLst/>
              <a:gdLst/>
              <a:ahLst/>
              <a:cxnLst/>
              <a:rect l="0" t="0" r="r" b="b"/>
              <a:pathLst>
                <a:path w="23" h="23" extrusionOk="0">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p:spPr>
        </p:sp>
        <p:sp>
          <p:nvSpPr>
            <p:cNvPr id="50" name="Freeform 43"/>
            <p:cNvSpPr/>
            <p:nvPr/>
          </p:nvSpPr>
          <p:spPr bwMode="auto">
            <a:xfrm>
              <a:off x="4763" y="2166938"/>
              <a:ext cx="114300" cy="452438"/>
            </a:xfrm>
            <a:custGeom>
              <a:avLst/>
              <a:gdLst/>
              <a:ahLst/>
              <a:cxnLst/>
              <a:rect l="0" t="0" r="r" b="b"/>
              <a:pathLst>
                <a:path w="72" h="285" extrusionOk="0">
                  <a:moveTo>
                    <a:pt x="6" y="285"/>
                  </a:moveTo>
                  <a:lnTo>
                    <a:pt x="0" y="276"/>
                  </a:lnTo>
                  <a:lnTo>
                    <a:pt x="60" y="216"/>
                  </a:lnTo>
                  <a:lnTo>
                    <a:pt x="60" y="0"/>
                  </a:lnTo>
                  <a:lnTo>
                    <a:pt x="72" y="0"/>
                  </a:lnTo>
                  <a:lnTo>
                    <a:pt x="72" y="222"/>
                  </a:lnTo>
                  <a:lnTo>
                    <a:pt x="6" y="285"/>
                  </a:lnTo>
                  <a:close/>
                </a:path>
              </a:pathLst>
            </a:custGeom>
            <a:grpFill/>
            <a:ln>
              <a:noFill/>
            </a:ln>
          </p:spPr>
        </p:sp>
        <p:sp>
          <p:nvSpPr>
            <p:cNvPr id="51" name="Freeform 44"/>
            <p:cNvSpPr>
              <a:spLocks noEditPoints="1"/>
            </p:cNvSpPr>
            <p:nvPr/>
          </p:nvSpPr>
          <p:spPr bwMode="auto">
            <a:xfrm>
              <a:off x="52388" y="2066925"/>
              <a:ext cx="109538" cy="109538"/>
            </a:xfrm>
            <a:custGeom>
              <a:avLst/>
              <a:gdLst/>
              <a:ahLst/>
              <a:cxnLst/>
              <a:rect l="0" t="0" r="r" b="b"/>
              <a:pathLst>
                <a:path w="23" h="23" extrusionOk="0">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52" name="Rectangle 45"/>
            <p:cNvSpPr>
              <a:spLocks noChangeArrowheads="1"/>
            </p:cNvSpPr>
            <p:nvPr/>
          </p:nvSpPr>
          <p:spPr bwMode="auto">
            <a:xfrm>
              <a:off x="1228725" y="4662488"/>
              <a:ext cx="23813" cy="2181225"/>
            </a:xfrm>
            <a:prstGeom prst="rect">
              <a:avLst/>
            </a:prstGeom>
            <a:grpFill/>
            <a:ln>
              <a:noFill/>
            </a:ln>
          </p:spPr>
        </p:sp>
        <p:sp>
          <p:nvSpPr>
            <p:cNvPr id="53" name="Freeform 46"/>
            <p:cNvSpPr/>
            <p:nvPr/>
          </p:nvSpPr>
          <p:spPr bwMode="auto">
            <a:xfrm>
              <a:off x="1319213" y="5041900"/>
              <a:ext cx="371475" cy="1801813"/>
            </a:xfrm>
            <a:custGeom>
              <a:avLst/>
              <a:gdLst/>
              <a:ahLst/>
              <a:cxnLst/>
              <a:rect l="0" t="0" r="r" b="b"/>
              <a:pathLst>
                <a:path w="234" h="1135" extrusionOk="0">
                  <a:moveTo>
                    <a:pt x="15" y="1135"/>
                  </a:moveTo>
                  <a:lnTo>
                    <a:pt x="0" y="1135"/>
                  </a:lnTo>
                  <a:lnTo>
                    <a:pt x="0" y="515"/>
                  </a:lnTo>
                  <a:lnTo>
                    <a:pt x="0" y="512"/>
                  </a:lnTo>
                  <a:lnTo>
                    <a:pt x="219" y="0"/>
                  </a:lnTo>
                  <a:lnTo>
                    <a:pt x="234" y="6"/>
                  </a:lnTo>
                  <a:lnTo>
                    <a:pt x="15" y="518"/>
                  </a:lnTo>
                  <a:lnTo>
                    <a:pt x="15" y="1135"/>
                  </a:lnTo>
                  <a:close/>
                </a:path>
              </a:pathLst>
            </a:custGeom>
            <a:grpFill/>
            <a:ln>
              <a:noFill/>
            </a:ln>
          </p:spPr>
        </p:sp>
        <p:sp>
          <p:nvSpPr>
            <p:cNvPr id="54" name="Freeform 47"/>
            <p:cNvSpPr>
              <a:spLocks noEditPoints="1"/>
            </p:cNvSpPr>
            <p:nvPr/>
          </p:nvSpPr>
          <p:spPr bwMode="auto">
            <a:xfrm>
              <a:off x="1147763" y="4481513"/>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5" name="Freeform 48"/>
            <p:cNvSpPr/>
            <p:nvPr/>
          </p:nvSpPr>
          <p:spPr bwMode="auto">
            <a:xfrm>
              <a:off x="819150" y="3983038"/>
              <a:ext cx="347663" cy="2860675"/>
            </a:xfrm>
            <a:custGeom>
              <a:avLst/>
              <a:gdLst/>
              <a:ahLst/>
              <a:cxnLst/>
              <a:rect l="0" t="0" r="r" b="b"/>
              <a:pathLst>
                <a:path w="219" h="1802" extrusionOk="0">
                  <a:moveTo>
                    <a:pt x="219" y="1802"/>
                  </a:moveTo>
                  <a:lnTo>
                    <a:pt x="201" y="1802"/>
                  </a:lnTo>
                  <a:lnTo>
                    <a:pt x="201" y="1185"/>
                  </a:lnTo>
                  <a:lnTo>
                    <a:pt x="0" y="3"/>
                  </a:lnTo>
                  <a:lnTo>
                    <a:pt x="15" y="0"/>
                  </a:lnTo>
                  <a:lnTo>
                    <a:pt x="219" y="1185"/>
                  </a:lnTo>
                  <a:lnTo>
                    <a:pt x="219" y="1802"/>
                  </a:lnTo>
                  <a:close/>
                </a:path>
              </a:pathLst>
            </a:custGeom>
            <a:grpFill/>
            <a:ln>
              <a:noFill/>
            </a:ln>
          </p:spPr>
        </p:sp>
        <p:sp>
          <p:nvSpPr>
            <p:cNvPr id="56" name="Freeform 49"/>
            <p:cNvSpPr>
              <a:spLocks noEditPoints="1"/>
            </p:cNvSpPr>
            <p:nvPr/>
          </p:nvSpPr>
          <p:spPr bwMode="auto">
            <a:xfrm>
              <a:off x="728663" y="3806825"/>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57" name="Freeform 50"/>
            <p:cNvSpPr>
              <a:spLocks noEditPoints="1"/>
            </p:cNvSpPr>
            <p:nvPr/>
          </p:nvSpPr>
          <p:spPr bwMode="auto">
            <a:xfrm>
              <a:off x="1624013" y="4867274"/>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8" name="Freeform 51"/>
            <p:cNvSpPr/>
            <p:nvPr/>
          </p:nvSpPr>
          <p:spPr bwMode="auto">
            <a:xfrm>
              <a:off x="1404938" y="5422900"/>
              <a:ext cx="371475" cy="1425575"/>
            </a:xfrm>
            <a:custGeom>
              <a:avLst/>
              <a:gdLst/>
              <a:ahLst/>
              <a:cxnLst/>
              <a:rect l="0" t="0" r="r" b="b"/>
              <a:pathLst>
                <a:path w="234" h="898" extrusionOk="0">
                  <a:moveTo>
                    <a:pt x="18" y="898"/>
                  </a:moveTo>
                  <a:lnTo>
                    <a:pt x="0" y="898"/>
                  </a:lnTo>
                  <a:lnTo>
                    <a:pt x="0" y="515"/>
                  </a:lnTo>
                  <a:lnTo>
                    <a:pt x="0" y="512"/>
                  </a:lnTo>
                  <a:lnTo>
                    <a:pt x="222" y="0"/>
                  </a:lnTo>
                  <a:lnTo>
                    <a:pt x="234" y="6"/>
                  </a:lnTo>
                  <a:lnTo>
                    <a:pt x="18" y="518"/>
                  </a:lnTo>
                  <a:lnTo>
                    <a:pt x="18" y="898"/>
                  </a:lnTo>
                  <a:close/>
                </a:path>
              </a:pathLst>
            </a:custGeom>
            <a:grpFill/>
            <a:ln>
              <a:noFill/>
            </a:ln>
          </p:spPr>
        </p:sp>
        <p:sp>
          <p:nvSpPr>
            <p:cNvPr id="59" name="Freeform 52"/>
            <p:cNvSpPr/>
            <p:nvPr/>
          </p:nvSpPr>
          <p:spPr bwMode="auto">
            <a:xfrm>
              <a:off x="1666875" y="5945188"/>
              <a:ext cx="152400" cy="912813"/>
            </a:xfrm>
            <a:custGeom>
              <a:avLst/>
              <a:gdLst/>
              <a:ahLst/>
              <a:cxnLst/>
              <a:rect l="0" t="0" r="r" b="b"/>
              <a:pathLst>
                <a:path w="96" h="575" extrusionOk="0">
                  <a:moveTo>
                    <a:pt x="15" y="575"/>
                  </a:moveTo>
                  <a:lnTo>
                    <a:pt x="0" y="569"/>
                  </a:lnTo>
                  <a:lnTo>
                    <a:pt x="81" y="383"/>
                  </a:lnTo>
                  <a:lnTo>
                    <a:pt x="81" y="0"/>
                  </a:lnTo>
                  <a:lnTo>
                    <a:pt x="96" y="0"/>
                  </a:lnTo>
                  <a:lnTo>
                    <a:pt x="96" y="386"/>
                  </a:lnTo>
                  <a:lnTo>
                    <a:pt x="15" y="575"/>
                  </a:lnTo>
                  <a:close/>
                </a:path>
              </a:pathLst>
            </a:custGeom>
            <a:grpFill/>
            <a:ln>
              <a:noFill/>
            </a:ln>
          </p:spPr>
        </p:sp>
        <p:sp>
          <p:nvSpPr>
            <p:cNvPr id="60" name="Freeform 53"/>
            <p:cNvSpPr>
              <a:spLocks noEditPoints="1"/>
            </p:cNvSpPr>
            <p:nvPr/>
          </p:nvSpPr>
          <p:spPr bwMode="auto">
            <a:xfrm>
              <a:off x="1709738" y="5246688"/>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1" name="Freeform 54"/>
            <p:cNvSpPr>
              <a:spLocks noEditPoints="1"/>
            </p:cNvSpPr>
            <p:nvPr/>
          </p:nvSpPr>
          <p:spPr bwMode="auto">
            <a:xfrm>
              <a:off x="1709738" y="5764212"/>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2" name="Freeform 55"/>
            <p:cNvSpPr/>
            <p:nvPr/>
          </p:nvSpPr>
          <p:spPr bwMode="auto">
            <a:xfrm>
              <a:off x="1766888" y="6330950"/>
              <a:ext cx="419100" cy="527050"/>
            </a:xfrm>
            <a:custGeom>
              <a:avLst/>
              <a:gdLst/>
              <a:ahLst/>
              <a:cxnLst/>
              <a:rect l="0" t="0" r="r" b="b"/>
              <a:pathLst>
                <a:path w="264" h="332" extrusionOk="0">
                  <a:moveTo>
                    <a:pt x="12" y="332"/>
                  </a:moveTo>
                  <a:lnTo>
                    <a:pt x="0" y="326"/>
                  </a:lnTo>
                  <a:lnTo>
                    <a:pt x="45" y="206"/>
                  </a:lnTo>
                  <a:lnTo>
                    <a:pt x="255" y="0"/>
                  </a:lnTo>
                  <a:lnTo>
                    <a:pt x="264" y="12"/>
                  </a:lnTo>
                  <a:lnTo>
                    <a:pt x="60" y="215"/>
                  </a:lnTo>
                  <a:lnTo>
                    <a:pt x="12" y="332"/>
                  </a:lnTo>
                  <a:close/>
                </a:path>
              </a:pathLst>
            </a:custGeom>
            <a:grpFill/>
            <a:ln>
              <a:noFill/>
            </a:ln>
          </p:spPr>
        </p:sp>
        <p:sp>
          <p:nvSpPr>
            <p:cNvPr id="63" name="Freeform 56"/>
            <p:cNvSpPr>
              <a:spLocks noEditPoints="1"/>
            </p:cNvSpPr>
            <p:nvPr/>
          </p:nvSpPr>
          <p:spPr bwMode="auto">
            <a:xfrm>
              <a:off x="2147888" y="6221413"/>
              <a:ext cx="157163" cy="147638"/>
            </a:xfrm>
            <a:custGeom>
              <a:avLst/>
              <a:gdLst/>
              <a:ahLst/>
              <a:cxnLst/>
              <a:rect l="0" t="0" r="r" b="b"/>
              <a:pathLst>
                <a:path w="33" h="31" extrusionOk="0">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sp>
          <p:nvSpPr>
            <p:cNvPr id="64" name="Freeform 57"/>
            <p:cNvSpPr/>
            <p:nvPr/>
          </p:nvSpPr>
          <p:spPr bwMode="auto">
            <a:xfrm>
              <a:off x="504825" y="9525"/>
              <a:ext cx="233363" cy="5103813"/>
            </a:xfrm>
            <a:custGeom>
              <a:avLst/>
              <a:gdLst/>
              <a:ahLst/>
              <a:cxnLst/>
              <a:rect l="0" t="0" r="r" b="b"/>
              <a:pathLst>
                <a:path w="147" h="3215" extrusionOk="0">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p:spPr>
        </p:sp>
        <p:sp>
          <p:nvSpPr>
            <p:cNvPr id="65" name="Freeform 58"/>
            <p:cNvSpPr>
              <a:spLocks noEditPoints="1"/>
            </p:cNvSpPr>
            <p:nvPr/>
          </p:nvSpPr>
          <p:spPr bwMode="auto">
            <a:xfrm>
              <a:off x="633413" y="5103813"/>
              <a:ext cx="185738" cy="185738"/>
            </a:xfrm>
            <a:custGeom>
              <a:avLst/>
              <a:gdLst/>
              <a:ahLst/>
              <a:cxnLst/>
              <a:rect l="0" t="0" r="r" b="b"/>
              <a:pathLst>
                <a:path w="39" h="39" extrusionOk="0">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p:spPr>
        </p:sp>
      </p:grpSp>
      <p:sp>
        <p:nvSpPr>
          <p:cNvPr id="2" name="Title 1"/>
          <p:cNvSpPr>
            <a:spLocks noGrp="1"/>
          </p:cNvSpPr>
          <p:nvPr>
            <p:ph type="ctrTitle"/>
          </p:nvPr>
        </p:nvSpPr>
        <p:spPr bwMode="auto">
          <a:xfrm>
            <a:off x="1876424" y="1122363"/>
            <a:ext cx="8791575" cy="2387600"/>
          </a:xfrm>
        </p:spPr>
        <p:txBody>
          <a:bodyPr anchor="b">
            <a:normAutofit/>
          </a:bodyPr>
          <a:lstStyle>
            <a:lvl1pPr algn="l">
              <a:defRPr sz="4800"/>
            </a:lvl1pPr>
          </a:lstStyle>
          <a:p>
            <a:pPr>
              <a:defRPr/>
            </a:pPr>
            <a:r>
              <a:rPr lang="fr-FR"/>
              <a:t>Modifiez le style du titre</a:t>
            </a:r>
            <a:endParaRPr lang="en-US"/>
          </a:p>
        </p:txBody>
      </p:sp>
      <p:sp>
        <p:nvSpPr>
          <p:cNvPr id="3" name="Subtitle 2"/>
          <p:cNvSpPr>
            <a:spLocks noGrp="1"/>
          </p:cNvSpPr>
          <p:nvPr>
            <p:ph type="subTitle" idx="1"/>
          </p:nvPr>
        </p:nvSpPr>
        <p:spPr bwMode="auto">
          <a:xfrm>
            <a:off x="1876424" y="3602038"/>
            <a:ext cx="8791575" cy="1655762"/>
          </a:xfrm>
        </p:spPr>
        <p:txBody>
          <a:bodyPr>
            <a:normAutofit/>
          </a:bodyPr>
          <a:lstStyle>
            <a:lvl1pPr marL="0" indent="0" algn="l">
              <a:buNone/>
              <a:defRPr sz="2000" cap="all">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Modifiez le style des sous-titres du masque</a:t>
            </a:r>
            <a:endParaRPr lang="en-US"/>
          </a:p>
        </p:txBody>
      </p:sp>
      <p:sp>
        <p:nvSpPr>
          <p:cNvPr id="4" name="Date Placeholder 3"/>
          <p:cNvSpPr>
            <a:spLocks noGrp="1"/>
          </p:cNvSpPr>
          <p:nvPr>
            <p:ph type="dt" sz="half" idx="10"/>
          </p:nvPr>
        </p:nvSpPr>
        <p:spPr bwMode="auto">
          <a:xfrm>
            <a:off x="7077511" y="5410201"/>
            <a:ext cx="2743200" cy="365125"/>
          </a:xfrm>
        </p:spPr>
        <p:txBody>
          <a:bodyPr/>
          <a:lstStyle/>
          <a:p>
            <a:pPr>
              <a:defRPr/>
            </a:pPr>
            <a:fld id="{48A87A34-81AB-432B-8DAE-1953F412C126}" type="datetimeFigureOut">
              <a:rPr lang="en-US"/>
              <a:t>11/20/2023</a:t>
            </a:fld>
            <a:endParaRPr lang="en-US"/>
          </a:p>
        </p:txBody>
      </p:sp>
      <p:sp>
        <p:nvSpPr>
          <p:cNvPr id="5" name="Footer Placeholder 4"/>
          <p:cNvSpPr>
            <a:spLocks noGrp="1"/>
          </p:cNvSpPr>
          <p:nvPr>
            <p:ph type="ftr" sz="quarter" idx="11"/>
          </p:nvPr>
        </p:nvSpPr>
        <p:spPr bwMode="auto">
          <a:xfrm>
            <a:off x="1876424" y="5410201"/>
            <a:ext cx="5124886" cy="365125"/>
          </a:xfrm>
        </p:spPr>
        <p:txBody>
          <a:bodyPr/>
          <a:lstStyle/>
          <a:p>
            <a:pPr>
              <a:defRPr/>
            </a:pPr>
            <a:endParaRPr lang="en-US"/>
          </a:p>
        </p:txBody>
      </p:sp>
      <p:sp>
        <p:nvSpPr>
          <p:cNvPr id="6" name="Slide Number Placeholder 5"/>
          <p:cNvSpPr>
            <a:spLocks noGrp="1"/>
          </p:cNvSpPr>
          <p:nvPr>
            <p:ph type="sldNum" sz="quarter" idx="12"/>
          </p:nvPr>
        </p:nvSpPr>
        <p:spPr bwMode="auto">
          <a:xfrm>
            <a:off x="9896911" y="5410199"/>
            <a:ext cx="771089" cy="365125"/>
          </a:xfrm>
        </p:spPr>
        <p:txBody>
          <a:bodyPr/>
          <a:lstStyle/>
          <a:p>
            <a:pPr>
              <a:defRPr/>
            </a:pPr>
            <a:fld id="{6D22F896-40B5-4ADD-8801-0D06FADFA095}" type="slidenum">
              <a:rPr lang="en-US"/>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Image panoramique avec légende">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141410" y="4304664"/>
            <a:ext cx="9912355" cy="819355"/>
          </a:xfrm>
        </p:spPr>
        <p:txBody>
          <a:bodyPr anchor="b">
            <a:normAutofit/>
          </a:bodyPr>
          <a:lstStyle>
            <a:lvl1pPr>
              <a:defRPr sz="3200"/>
            </a:lvl1pPr>
          </a:lstStyle>
          <a:p>
            <a:pPr>
              <a:defRPr/>
            </a:pPr>
            <a:r>
              <a:rPr lang="fr-FR"/>
              <a:t>Modifiez le style du titre</a:t>
            </a:r>
            <a:endParaRPr lang="en-US"/>
          </a:p>
        </p:txBody>
      </p:sp>
      <p:sp>
        <p:nvSpPr>
          <p:cNvPr id="3" name="Picture Placeholder 2"/>
          <p:cNvSpPr>
            <a:spLocks noGrp="1" noChangeAspect="1"/>
          </p:cNvSpPr>
          <p:nvPr>
            <p:ph type="pic" idx="1"/>
          </p:nvPr>
        </p:nvSpPr>
        <p:spPr bwMode="auto">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defRPr/>
            </a:pPr>
            <a:r>
              <a:rPr lang="fr-FR"/>
              <a:t>Cliquez sur l'icône pour ajouter une image</a:t>
            </a:r>
            <a:endParaRPr lang="en-US"/>
          </a:p>
        </p:txBody>
      </p:sp>
      <p:sp>
        <p:nvSpPr>
          <p:cNvPr id="4" name="Text Placeholder 3"/>
          <p:cNvSpPr>
            <a:spLocks noGrp="1"/>
          </p:cNvSpPr>
          <p:nvPr>
            <p:ph type="body" sz="half" idx="2"/>
          </p:nvPr>
        </p:nvSpPr>
        <p:spPr bwMode="auto">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Date Placeholder 4"/>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preserve="1" userDrawn="1">
  <p:cSld name="Titre et légende">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141456" y="609600"/>
            <a:ext cx="9905955" cy="3429000"/>
          </a:xfrm>
        </p:spPr>
        <p:txBody>
          <a:bodyPr anchor="ctr">
            <a:normAutofit/>
          </a:bodyPr>
          <a:lstStyle>
            <a:lvl1pPr>
              <a:defRPr sz="3600"/>
            </a:lvl1pPr>
          </a:lstStyle>
          <a:p>
            <a:pPr>
              <a:defRPr/>
            </a:pPr>
            <a:r>
              <a:rPr lang="fr-FR"/>
              <a:t>Modifiez le style du titre</a:t>
            </a:r>
            <a:endParaRPr lang="en-US"/>
          </a:p>
        </p:txBody>
      </p:sp>
      <p:sp>
        <p:nvSpPr>
          <p:cNvPr id="4" name="Text Placeholder 3"/>
          <p:cNvSpPr>
            <a:spLocks noGrp="1"/>
          </p:cNvSpPr>
          <p:nvPr>
            <p:ph type="body" sz="half" idx="2"/>
          </p:nvPr>
        </p:nvSpPr>
        <p:spPr bwMode="auto">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Date Placeholder 4"/>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Citation avec légende">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446212" y="609599"/>
            <a:ext cx="9302752" cy="2748428"/>
          </a:xfrm>
        </p:spPr>
        <p:txBody>
          <a:bodyPr anchor="ctr">
            <a:normAutofit/>
          </a:bodyPr>
          <a:lstStyle>
            <a:lvl1pPr>
              <a:defRPr sz="3600"/>
            </a:lvl1pPr>
          </a:lstStyle>
          <a:p>
            <a:pPr>
              <a:defRPr/>
            </a:pPr>
            <a:r>
              <a:rPr lang="fr-FR"/>
              <a:t>Modifiez le style du titre</a:t>
            </a:r>
            <a:endParaRPr lang="en-US"/>
          </a:p>
        </p:txBody>
      </p:sp>
      <p:sp>
        <p:nvSpPr>
          <p:cNvPr id="12" name="Text Placeholder 3"/>
          <p:cNvSpPr>
            <a:spLocks noGrp="1"/>
          </p:cNvSpPr>
          <p:nvPr>
            <p:ph type="body" sz="half" idx="13"/>
          </p:nvPr>
        </p:nvSpPr>
        <p:spPr bwMode="auto">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4" name="Text Placeholder 3"/>
          <p:cNvSpPr>
            <a:spLocks noGrp="1"/>
          </p:cNvSpPr>
          <p:nvPr>
            <p:ph type="body" sz="half" idx="2"/>
          </p:nvPr>
        </p:nvSpPr>
        <p:spPr bwMode="auto">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Date Placeholder 4"/>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6D22F896-40B5-4ADD-8801-0D06FADFA095}" type="slidenum">
              <a:rPr lang="en-US"/>
              <a:t>‹N°›</a:t>
            </a:fld>
            <a:endParaRPr lang="en-US"/>
          </a:p>
        </p:txBody>
      </p:sp>
      <p:sp>
        <p:nvSpPr>
          <p:cNvPr id="60" name="TextBox 59"/>
          <p:cNvSpPr txBox="1"/>
          <p:nvPr/>
        </p:nvSpPr>
        <p:spPr bwMode="auto">
          <a:xfrm>
            <a:off x="903512" y="732394"/>
            <a:ext cx="609600" cy="584775"/>
          </a:xfrm>
          <a:prstGeom prst="rect">
            <a:avLst/>
          </a:prstGeom>
        </p:spPr>
        <p:txBody>
          <a:bodyPr vert="horz" lIns="91440" tIns="45720" rIns="91440" bIns="45720" rtlCol="0" anchor="ctr">
            <a:noAutofit/>
          </a:bodyPr>
          <a:lstStyle>
            <a:lvl1pPr>
              <a:spcBef>
                <a:spcPts val="0"/>
              </a:spcBef>
              <a:buNone/>
              <a:defRPr sz="3200" b="0" cap="all">
                <a:ln w="3175" cmpd="sng">
                  <a:noFill/>
                </a:ln>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defRPr/>
            </a:pPr>
            <a:r>
              <a:rPr lang="en-US" sz="8000">
                <a:solidFill>
                  <a:schemeClr val="tx1"/>
                </a:solidFill>
              </a:rPr>
              <a:t>“</a:t>
            </a:r>
            <a:endParaRPr/>
          </a:p>
        </p:txBody>
      </p:sp>
      <p:sp>
        <p:nvSpPr>
          <p:cNvPr id="61" name="TextBox 60"/>
          <p:cNvSpPr txBox="1"/>
          <p:nvPr/>
        </p:nvSpPr>
        <p:spPr bwMode="auto">
          <a:xfrm>
            <a:off x="10537370" y="2764972"/>
            <a:ext cx="609600" cy="584775"/>
          </a:xfrm>
          <a:prstGeom prst="rect">
            <a:avLst/>
          </a:prstGeom>
        </p:spPr>
        <p:txBody>
          <a:bodyPr vert="horz" lIns="91440" tIns="45720" rIns="91440" bIns="45720" rtlCol="0" anchor="ctr">
            <a:noAutofit/>
          </a:bodyPr>
          <a:lstStyle>
            <a:lvl1pPr>
              <a:spcBef>
                <a:spcPts val="0"/>
              </a:spcBef>
              <a:buNone/>
              <a:defRPr sz="3200" b="0" cap="all">
                <a:ln w="3175" cmpd="sng">
                  <a:noFill/>
                </a:ln>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defRPr/>
            </a:pPr>
            <a:r>
              <a:rPr lang="en-US" sz="8000">
                <a:solidFill>
                  <a:schemeClr val="tx1"/>
                </a:solidFill>
              </a:rPr>
              <a:t>”</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Carte nom">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141410" y="2134041"/>
            <a:ext cx="9906001" cy="2511835"/>
          </a:xfrm>
        </p:spPr>
        <p:txBody>
          <a:bodyPr anchor="b">
            <a:normAutofit/>
          </a:bodyPr>
          <a:lstStyle>
            <a:lvl1pPr>
              <a:defRPr sz="3600"/>
            </a:lvl1pPr>
          </a:lstStyle>
          <a:p>
            <a:pPr>
              <a:defRPr/>
            </a:pPr>
            <a:r>
              <a:rPr lang="fr-FR"/>
              <a:t>Modifiez le style du titre</a:t>
            </a:r>
            <a:endParaRPr lang="en-US"/>
          </a:p>
        </p:txBody>
      </p:sp>
      <p:sp>
        <p:nvSpPr>
          <p:cNvPr id="4" name="Text Placeholder 3"/>
          <p:cNvSpPr>
            <a:spLocks noGrp="1"/>
          </p:cNvSpPr>
          <p:nvPr>
            <p:ph type="body" sz="half" idx="2"/>
          </p:nvPr>
        </p:nvSpPr>
        <p:spPr bwMode="auto">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Date Placeholder 4"/>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3 colonnes">
    <p:spTree>
      <p:nvGrpSpPr>
        <p:cNvPr id="1" name=""/>
        <p:cNvGrpSpPr/>
        <p:nvPr/>
      </p:nvGrpSpPr>
      <p:grpSpPr bwMode="auto">
        <a:xfrm>
          <a:off x="0" y="0"/>
          <a:ext cx="0" cy="0"/>
          <a:chOff x="0" y="0"/>
          <a:chExt cx="0" cy="0"/>
        </a:xfrm>
      </p:grpSpPr>
      <p:sp>
        <p:nvSpPr>
          <p:cNvPr id="15" name="Title 1"/>
          <p:cNvSpPr>
            <a:spLocks noGrp="1"/>
          </p:cNvSpPr>
          <p:nvPr>
            <p:ph type="title"/>
          </p:nvPr>
        </p:nvSpPr>
        <p:spPr bwMode="auto">
          <a:xfrm>
            <a:off x="1141413" y="609600"/>
            <a:ext cx="9905998" cy="1905000"/>
          </a:xfrm>
        </p:spPr>
        <p:txBody>
          <a:bodyPr/>
          <a:lstStyle/>
          <a:p>
            <a:pPr>
              <a:defRPr/>
            </a:pPr>
            <a:r>
              <a:rPr lang="fr-FR"/>
              <a:t>Modifiez le style du titre</a:t>
            </a:r>
            <a:endParaRPr lang="en-US"/>
          </a:p>
        </p:txBody>
      </p:sp>
      <p:sp>
        <p:nvSpPr>
          <p:cNvPr id="7" name="Text Placeholder 2"/>
          <p:cNvSpPr>
            <a:spLocks noGrp="1"/>
          </p:cNvSpPr>
          <p:nvPr>
            <p:ph type="body" idx="1"/>
          </p:nvPr>
        </p:nvSpPr>
        <p:spPr bwMode="auto">
          <a:xfrm>
            <a:off x="1141410" y="2674463"/>
            <a:ext cx="3196899" cy="685800"/>
          </a:xfrm>
        </p:spPr>
        <p:txBody>
          <a:bodyPr anchor="b">
            <a:noAutofit/>
          </a:bodyPr>
          <a:lstStyle>
            <a:lvl1pPr marL="0" indent="0">
              <a:lnSpc>
                <a:spcPct val="90000"/>
              </a:lnSpc>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8" name="Text Placeholder 3"/>
          <p:cNvSpPr>
            <a:spLocks noGrp="1"/>
          </p:cNvSpPr>
          <p:nvPr>
            <p:ph type="body" sz="half" idx="15"/>
          </p:nvPr>
        </p:nvSpPr>
        <p:spPr bwMode="auto">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fr-FR"/>
              <a:t>Cliquez pour modifier les styles du texte du masque</a:t>
            </a:r>
            <a:endParaRPr/>
          </a:p>
        </p:txBody>
      </p:sp>
      <p:sp>
        <p:nvSpPr>
          <p:cNvPr id="9" name="Text Placeholder 4"/>
          <p:cNvSpPr>
            <a:spLocks noGrp="1"/>
          </p:cNvSpPr>
          <p:nvPr>
            <p:ph type="body" sz="quarter" idx="3"/>
          </p:nvPr>
        </p:nvSpPr>
        <p:spPr bwMode="auto">
          <a:xfrm>
            <a:off x="4514766" y="2677635"/>
            <a:ext cx="3184384" cy="685800"/>
          </a:xfrm>
        </p:spPr>
        <p:txBody>
          <a:bodyPr anchor="b">
            <a:noAutofit/>
          </a:bodyPr>
          <a:lstStyle>
            <a:lvl1pPr marL="0" indent="0">
              <a:lnSpc>
                <a:spcPct val="90000"/>
              </a:lnSpc>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10" name="Text Placeholder 3"/>
          <p:cNvSpPr>
            <a:spLocks noGrp="1"/>
          </p:cNvSpPr>
          <p:nvPr>
            <p:ph type="body" sz="half" idx="16"/>
          </p:nvPr>
        </p:nvSpPr>
        <p:spPr bwMode="auto">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fr-FR"/>
              <a:t>Cliquez pour modifier les styles du texte du masque</a:t>
            </a:r>
            <a:endParaRPr/>
          </a:p>
        </p:txBody>
      </p:sp>
      <p:sp>
        <p:nvSpPr>
          <p:cNvPr id="11" name="Text Placeholder 4"/>
          <p:cNvSpPr>
            <a:spLocks noGrp="1"/>
          </p:cNvSpPr>
          <p:nvPr>
            <p:ph type="body" sz="quarter" idx="13"/>
          </p:nvPr>
        </p:nvSpPr>
        <p:spPr bwMode="auto">
          <a:xfrm>
            <a:off x="7852442" y="2674463"/>
            <a:ext cx="3194968" cy="685800"/>
          </a:xfrm>
        </p:spPr>
        <p:txBody>
          <a:bodyPr anchor="b">
            <a:noAutofit/>
          </a:bodyPr>
          <a:lstStyle>
            <a:lvl1pPr marL="0" indent="0">
              <a:lnSpc>
                <a:spcPct val="90000"/>
              </a:lnSpc>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12" name="Text Placeholder 3"/>
          <p:cNvSpPr>
            <a:spLocks noGrp="1"/>
          </p:cNvSpPr>
          <p:nvPr>
            <p:ph type="body" sz="half" idx="17"/>
          </p:nvPr>
        </p:nvSpPr>
        <p:spPr bwMode="auto">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fr-FR"/>
              <a:t>Cliquez pour modifier les styles du texte du masque</a:t>
            </a:r>
            <a:endParaRPr/>
          </a:p>
        </p:txBody>
      </p:sp>
      <p:sp>
        <p:nvSpPr>
          <p:cNvPr id="3" name="Date Placeholder 2"/>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4" name="Footer Placeholder 3"/>
          <p:cNvSpPr>
            <a:spLocks noGrp="1"/>
          </p:cNvSpPr>
          <p:nvPr>
            <p:ph type="ftr" sz="quarter" idx="11"/>
          </p:nvPr>
        </p:nvSpPr>
        <p:spPr bwMode="auto"/>
        <p:txBody>
          <a:bodyPr/>
          <a:lstStyle/>
          <a:p>
            <a:pPr>
              <a:defRPr/>
            </a:pPr>
            <a:endParaRPr lang="en-US"/>
          </a:p>
        </p:txBody>
      </p:sp>
      <p:sp>
        <p:nvSpPr>
          <p:cNvPr id="5" name="Slide Number Placeholder 4"/>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preserve="1" userDrawn="1">
  <p:cSld name="3 colonnes d’image">
    <p:spTree>
      <p:nvGrpSpPr>
        <p:cNvPr id="1" name=""/>
        <p:cNvGrpSpPr/>
        <p:nvPr/>
      </p:nvGrpSpPr>
      <p:grpSpPr bwMode="auto">
        <a:xfrm>
          <a:off x="0" y="0"/>
          <a:ext cx="0" cy="0"/>
          <a:chOff x="0" y="0"/>
          <a:chExt cx="0" cy="0"/>
        </a:xfrm>
      </p:grpSpPr>
      <p:sp>
        <p:nvSpPr>
          <p:cNvPr id="30" name="Title 1"/>
          <p:cNvSpPr>
            <a:spLocks noGrp="1"/>
          </p:cNvSpPr>
          <p:nvPr>
            <p:ph type="title"/>
          </p:nvPr>
        </p:nvSpPr>
        <p:spPr bwMode="auto">
          <a:xfrm>
            <a:off x="1141411" y="609600"/>
            <a:ext cx="9905999" cy="1905000"/>
          </a:xfrm>
        </p:spPr>
        <p:txBody>
          <a:bodyPr/>
          <a:lstStyle/>
          <a:p>
            <a:pPr>
              <a:defRPr/>
            </a:pPr>
            <a:r>
              <a:rPr lang="fr-FR"/>
              <a:t>Modifiez le style du titre</a:t>
            </a:r>
            <a:endParaRPr lang="en-US"/>
          </a:p>
        </p:txBody>
      </p:sp>
      <p:sp>
        <p:nvSpPr>
          <p:cNvPr id="19" name="Text Placeholder 2"/>
          <p:cNvSpPr>
            <a:spLocks noGrp="1"/>
          </p:cNvSpPr>
          <p:nvPr>
            <p:ph type="body" idx="1"/>
          </p:nvPr>
        </p:nvSpPr>
        <p:spPr bwMode="auto">
          <a:xfrm>
            <a:off x="1141413" y="4404596"/>
            <a:ext cx="3195240" cy="576262"/>
          </a:xfrm>
        </p:spPr>
        <p:txBody>
          <a:bodyPr anchor="b">
            <a:noAutofit/>
          </a:bodyPr>
          <a:lstStyle>
            <a:lvl1pPr marL="0" indent="0">
              <a:lnSpc>
                <a:spcPct val="90000"/>
              </a:lnSpc>
              <a:buNone/>
              <a:defRPr sz="20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20" name="Picture Placeholder 2"/>
          <p:cNvSpPr>
            <a:spLocks noGrp="1" noChangeAspect="1"/>
          </p:cNvSpPr>
          <p:nvPr>
            <p:ph type="pic" idx="15"/>
          </p:nvPr>
        </p:nvSpPr>
        <p:spPr bwMode="auto">
          <a:xfrm>
            <a:off x="1141413" y="2666998"/>
            <a:ext cx="3195240" cy="1524000"/>
          </a:xfrm>
          <a:prstGeom prst="round2DiagRect">
            <a:avLst>
              <a:gd name="adj1" fmla="val 16667"/>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a:lvl1pPr>
          </a:lstStyle>
          <a:p>
            <a:pPr marL="0" lvl="0" indent="0">
              <a:buNone/>
              <a:defRPr/>
            </a:pPr>
            <a:r>
              <a:rPr lang="fr-FR"/>
              <a:t>Cliquez sur l'icône pour ajouter une image</a:t>
            </a:r>
            <a:endParaRPr lang="en-US"/>
          </a:p>
        </p:txBody>
      </p:sp>
      <p:sp>
        <p:nvSpPr>
          <p:cNvPr id="21" name="Text Placeholder 3"/>
          <p:cNvSpPr>
            <a:spLocks noGrp="1"/>
          </p:cNvSpPr>
          <p:nvPr>
            <p:ph type="body" sz="half" idx="18"/>
          </p:nvPr>
        </p:nvSpPr>
        <p:spPr bwMode="auto">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fr-FR"/>
              <a:t>Cliquez pour modifier les styles du texte du masque</a:t>
            </a:r>
            <a:endParaRPr/>
          </a:p>
        </p:txBody>
      </p:sp>
      <p:sp>
        <p:nvSpPr>
          <p:cNvPr id="22" name="Text Placeholder 4"/>
          <p:cNvSpPr>
            <a:spLocks noGrp="1"/>
          </p:cNvSpPr>
          <p:nvPr>
            <p:ph type="body" sz="quarter" idx="3"/>
          </p:nvPr>
        </p:nvSpPr>
        <p:spPr bwMode="auto">
          <a:xfrm>
            <a:off x="4489053" y="4404596"/>
            <a:ext cx="3200400" cy="576262"/>
          </a:xfrm>
        </p:spPr>
        <p:txBody>
          <a:bodyPr anchor="b">
            <a:noAutofit/>
          </a:bodyPr>
          <a:lstStyle>
            <a:lvl1pPr marL="0" indent="0">
              <a:lnSpc>
                <a:spcPct val="90000"/>
              </a:lnSpc>
              <a:buNone/>
              <a:defRPr sz="20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23" name="Picture Placeholder 2"/>
          <p:cNvSpPr>
            <a:spLocks noGrp="1" noChangeAspect="1"/>
          </p:cNvSpPr>
          <p:nvPr>
            <p:ph type="pic" idx="21"/>
          </p:nvPr>
        </p:nvSpPr>
        <p:spPr bwMode="auto">
          <a:xfrm>
            <a:off x="4489053" y="2666998"/>
            <a:ext cx="3198940" cy="1524000"/>
          </a:xfrm>
          <a:prstGeom prst="round2DiagRect">
            <a:avLst>
              <a:gd name="adj1" fmla="val 16667"/>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a:lvl1pPr>
          </a:lstStyle>
          <a:p>
            <a:pPr marL="0" lvl="0" indent="0">
              <a:buNone/>
              <a:defRPr/>
            </a:pPr>
            <a:r>
              <a:rPr lang="fr-FR"/>
              <a:t>Cliquez sur l'icône pour ajouter une image</a:t>
            </a:r>
            <a:endParaRPr lang="en-US"/>
          </a:p>
        </p:txBody>
      </p:sp>
      <p:sp>
        <p:nvSpPr>
          <p:cNvPr id="24" name="Text Placeholder 3"/>
          <p:cNvSpPr>
            <a:spLocks noGrp="1"/>
          </p:cNvSpPr>
          <p:nvPr>
            <p:ph type="body" sz="half" idx="19"/>
          </p:nvPr>
        </p:nvSpPr>
        <p:spPr bwMode="auto">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fr-FR"/>
              <a:t>Cliquez pour modifier les styles du texte du masque</a:t>
            </a:r>
            <a:endParaRPr/>
          </a:p>
        </p:txBody>
      </p:sp>
      <p:sp>
        <p:nvSpPr>
          <p:cNvPr id="25" name="Text Placeholder 4"/>
          <p:cNvSpPr>
            <a:spLocks noGrp="1"/>
          </p:cNvSpPr>
          <p:nvPr>
            <p:ph type="body" sz="quarter" idx="13"/>
          </p:nvPr>
        </p:nvSpPr>
        <p:spPr bwMode="auto">
          <a:xfrm>
            <a:off x="7852567" y="4404595"/>
            <a:ext cx="3190741" cy="576262"/>
          </a:xfrm>
        </p:spPr>
        <p:txBody>
          <a:bodyPr anchor="b">
            <a:noAutofit/>
          </a:bodyPr>
          <a:lstStyle>
            <a:lvl1pPr marL="0" indent="0">
              <a:lnSpc>
                <a:spcPct val="90000"/>
              </a:lnSpc>
              <a:buNone/>
              <a:defRPr sz="20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26" name="Picture Placeholder 2"/>
          <p:cNvSpPr>
            <a:spLocks noGrp="1" noChangeAspect="1"/>
          </p:cNvSpPr>
          <p:nvPr>
            <p:ph type="pic" idx="22"/>
          </p:nvPr>
        </p:nvSpPr>
        <p:spPr bwMode="auto">
          <a:xfrm>
            <a:off x="7852442" y="2666998"/>
            <a:ext cx="3194969" cy="1524000"/>
          </a:xfrm>
          <a:prstGeom prst="round2DiagRect">
            <a:avLst>
              <a:gd name="adj1" fmla="val 16667"/>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a:lvl1pPr>
          </a:lstStyle>
          <a:p>
            <a:pPr marL="0" lvl="0" indent="0">
              <a:buNone/>
              <a:defRPr/>
            </a:pPr>
            <a:r>
              <a:rPr lang="fr-FR"/>
              <a:t>Cliquez sur l'icône pour ajouter une image</a:t>
            </a:r>
            <a:endParaRPr lang="en-US"/>
          </a:p>
        </p:txBody>
      </p:sp>
      <p:sp>
        <p:nvSpPr>
          <p:cNvPr id="27" name="Text Placeholder 3"/>
          <p:cNvSpPr>
            <a:spLocks noGrp="1"/>
          </p:cNvSpPr>
          <p:nvPr>
            <p:ph type="body" sz="half" idx="20"/>
          </p:nvPr>
        </p:nvSpPr>
        <p:spPr bwMode="auto">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fr-FR"/>
              <a:t>Cliquez pour modifier les styles du texte du masque</a:t>
            </a:r>
            <a:endParaRPr/>
          </a:p>
        </p:txBody>
      </p:sp>
      <p:sp>
        <p:nvSpPr>
          <p:cNvPr id="3" name="Date Placeholder 2"/>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4" name="Footer Placeholder 3"/>
          <p:cNvSpPr>
            <a:spLocks noGrp="1"/>
          </p:cNvSpPr>
          <p:nvPr>
            <p:ph type="ftr" sz="quarter" idx="11"/>
          </p:nvPr>
        </p:nvSpPr>
        <p:spPr bwMode="auto"/>
        <p:txBody>
          <a:bodyPr/>
          <a:lstStyle/>
          <a:p>
            <a:pPr>
              <a:defRPr/>
            </a:pPr>
            <a:endParaRPr lang="en-US"/>
          </a:p>
        </p:txBody>
      </p:sp>
      <p:sp>
        <p:nvSpPr>
          <p:cNvPr id="5" name="Slide Number Placeholder 4"/>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fr-FR"/>
              <a:t>Modifiez le style du titre</a:t>
            </a:r>
            <a:endParaRPr lang="en-US"/>
          </a:p>
        </p:txBody>
      </p:sp>
      <p:sp>
        <p:nvSpPr>
          <p:cNvPr id="3" name="Vertical Text Placeholder 2"/>
          <p:cNvSpPr>
            <a:spLocks noGrp="1"/>
          </p:cNvSpPr>
          <p:nvPr>
            <p:ph type="body" orient="vert" idx="1"/>
          </p:nvPr>
        </p:nvSpPr>
        <p:spPr bwMode="auto"/>
        <p:txBody>
          <a:bodyPr vert="eaVert" anchor="t"/>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4" name="Date Placeholder 3"/>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9042400" y="609599"/>
            <a:ext cx="2005011" cy="5181601"/>
          </a:xfrm>
        </p:spPr>
        <p:txBody>
          <a:bodyPr vert="eaVert"/>
          <a:lstStyle/>
          <a:p>
            <a:pPr>
              <a:defRPr/>
            </a:pPr>
            <a:r>
              <a:rPr lang="fr-FR"/>
              <a:t>Modifiez le style du titre</a:t>
            </a:r>
            <a:endParaRPr lang="en-US"/>
          </a:p>
        </p:txBody>
      </p:sp>
      <p:sp>
        <p:nvSpPr>
          <p:cNvPr id="3" name="Vertical Text Placeholder 2"/>
          <p:cNvSpPr>
            <a:spLocks noGrp="1"/>
          </p:cNvSpPr>
          <p:nvPr>
            <p:ph type="body" orient="vert" idx="1"/>
          </p:nvPr>
        </p:nvSpPr>
        <p:spPr bwMode="auto">
          <a:xfrm>
            <a:off x="1141410" y="609599"/>
            <a:ext cx="7748590" cy="5181601"/>
          </a:xfrm>
        </p:spPr>
        <p:txBody>
          <a:bodyPr vert="eaVert"/>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4" name="Date Placeholder 3"/>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fr-FR"/>
              <a:t>Modifiez le style du titre</a:t>
            </a:r>
            <a:endParaRPr lang="en-US"/>
          </a:p>
        </p:txBody>
      </p:sp>
      <p:sp>
        <p:nvSpPr>
          <p:cNvPr id="3" name="Content Placeholder 2"/>
          <p:cNvSpPr>
            <a:spLocks noGrp="1"/>
          </p:cNvSpPr>
          <p:nvPr>
            <p:ph idx="1"/>
          </p:nvPr>
        </p:nvSpPr>
        <p:spPr bwMode="auto"/>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4" name="Date Placeholder 3"/>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141411" y="1419226"/>
            <a:ext cx="9906000" cy="2852737"/>
          </a:xfrm>
        </p:spPr>
        <p:txBody>
          <a:bodyPr anchor="b">
            <a:normAutofit/>
          </a:bodyPr>
          <a:lstStyle>
            <a:lvl1pPr>
              <a:defRPr sz="3600"/>
            </a:lvl1pPr>
          </a:lstStyle>
          <a:p>
            <a:pPr>
              <a:defRPr/>
            </a:pPr>
            <a:r>
              <a:rPr lang="fr-FR"/>
              <a:t>Modifiez le style du titre</a:t>
            </a:r>
            <a:endParaRPr lang="en-US"/>
          </a:p>
        </p:txBody>
      </p:sp>
      <p:sp>
        <p:nvSpPr>
          <p:cNvPr id="3" name="Text Placeholder 2"/>
          <p:cNvSpPr>
            <a:spLocks noGrp="1"/>
          </p:cNvSpPr>
          <p:nvPr>
            <p:ph type="body" idx="1"/>
          </p:nvPr>
        </p:nvSpPr>
        <p:spPr bwMode="auto">
          <a:xfrm>
            <a:off x="1141411" y="4424362"/>
            <a:ext cx="9906000" cy="1374776"/>
          </a:xfrm>
        </p:spPr>
        <p:txBody>
          <a:bodyPr>
            <a:normAutofit/>
          </a:bodyPr>
          <a:lstStyle>
            <a:lvl1pPr marL="0" indent="0">
              <a:buNone/>
              <a:defRPr sz="1800" cap="all">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Cliquez pour modifier les styles du texte du masque</a:t>
            </a:r>
            <a:endParaRPr/>
          </a:p>
        </p:txBody>
      </p:sp>
      <p:sp>
        <p:nvSpPr>
          <p:cNvPr id="4" name="Date Placeholder 3"/>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fr-FR"/>
              <a:t>Modifiez le style du titre</a:t>
            </a:r>
            <a:endParaRPr lang="en-US"/>
          </a:p>
        </p:txBody>
      </p:sp>
      <p:sp>
        <p:nvSpPr>
          <p:cNvPr id="3" name="Content Placeholder 2"/>
          <p:cNvSpPr>
            <a:spLocks noGrp="1"/>
          </p:cNvSpPr>
          <p:nvPr>
            <p:ph sz="half" idx="1"/>
          </p:nvPr>
        </p:nvSpPr>
        <p:spPr bwMode="auto">
          <a:xfrm>
            <a:off x="1141410" y="2249486"/>
            <a:ext cx="4878389" cy="3541714"/>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4" name="Content Placeholder 3"/>
          <p:cNvSpPr>
            <a:spLocks noGrp="1"/>
          </p:cNvSpPr>
          <p:nvPr>
            <p:ph sz="half" idx="2"/>
          </p:nvPr>
        </p:nvSpPr>
        <p:spPr bwMode="auto">
          <a:xfrm>
            <a:off x="6172200" y="2249486"/>
            <a:ext cx="4875211" cy="3541714"/>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5" name="Date Placeholder 4"/>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141411" y="619126"/>
            <a:ext cx="9906000" cy="1477961"/>
          </a:xfrm>
        </p:spPr>
        <p:txBody>
          <a:bodyPr/>
          <a:lstStyle/>
          <a:p>
            <a:pPr>
              <a:defRPr/>
            </a:pPr>
            <a:r>
              <a:rPr lang="fr-FR"/>
              <a:t>Modifiez le style du titre</a:t>
            </a:r>
            <a:endParaRPr lang="en-US"/>
          </a:p>
        </p:txBody>
      </p:sp>
      <p:sp>
        <p:nvSpPr>
          <p:cNvPr id="3" name="Text Placeholder 2"/>
          <p:cNvSpPr>
            <a:spLocks noGrp="1"/>
          </p:cNvSpPr>
          <p:nvPr>
            <p:ph type="body" idx="1"/>
          </p:nvPr>
        </p:nvSpPr>
        <p:spPr bwMode="auto">
          <a:xfrm>
            <a:off x="1370019" y="2249486"/>
            <a:ext cx="4649783" cy="823912"/>
          </a:xfrm>
        </p:spPr>
        <p:txBody>
          <a:bodyPr anchor="b"/>
          <a:lstStyle>
            <a:lvl1pPr marL="0" indent="0">
              <a:lnSpc>
                <a:spcPct val="90000"/>
              </a:lnSpc>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4" name="Content Placeholder 3"/>
          <p:cNvSpPr>
            <a:spLocks noGrp="1"/>
          </p:cNvSpPr>
          <p:nvPr>
            <p:ph sz="half" idx="2"/>
          </p:nvPr>
        </p:nvSpPr>
        <p:spPr bwMode="auto">
          <a:xfrm>
            <a:off x="1141410" y="3073397"/>
            <a:ext cx="4878390" cy="2717801"/>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5" name="Text Placeholder 4"/>
          <p:cNvSpPr>
            <a:spLocks noGrp="1"/>
          </p:cNvSpPr>
          <p:nvPr>
            <p:ph type="body" sz="quarter" idx="3"/>
          </p:nvPr>
        </p:nvSpPr>
        <p:spPr bwMode="auto">
          <a:xfrm>
            <a:off x="6400808" y="2249485"/>
            <a:ext cx="4646602" cy="823912"/>
          </a:xfrm>
        </p:spPr>
        <p:txBody>
          <a:bodyPr anchor="b"/>
          <a:lstStyle>
            <a:lvl1pPr marL="0" indent="0">
              <a:lnSpc>
                <a:spcPct val="90000"/>
              </a:lnSpc>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6" name="Content Placeholder 5"/>
          <p:cNvSpPr>
            <a:spLocks noGrp="1"/>
          </p:cNvSpPr>
          <p:nvPr>
            <p:ph sz="quarter" idx="4"/>
          </p:nvPr>
        </p:nvSpPr>
        <p:spPr bwMode="auto">
          <a:xfrm>
            <a:off x="6172200" y="3073397"/>
            <a:ext cx="4875210" cy="2717801"/>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Date Placeholder 6"/>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8" name="Footer Placeholder 7"/>
          <p:cNvSpPr>
            <a:spLocks noGrp="1"/>
          </p:cNvSpPr>
          <p:nvPr>
            <p:ph type="ftr" sz="quarter" idx="11"/>
          </p:nvPr>
        </p:nvSpPr>
        <p:spPr bwMode="auto"/>
        <p:txBody>
          <a:bodyPr/>
          <a:lstStyle/>
          <a:p>
            <a:pPr>
              <a:defRPr/>
            </a:pPr>
            <a:endParaRPr lang="en-US"/>
          </a:p>
        </p:txBody>
      </p:sp>
      <p:sp>
        <p:nvSpPr>
          <p:cNvPr id="9" name="Slide Number Placeholder 8"/>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fr-FR"/>
              <a:t>Modifiez le style du titre</a:t>
            </a:r>
            <a:endParaRPr lang="en-US"/>
          </a:p>
        </p:txBody>
      </p:sp>
      <p:sp>
        <p:nvSpPr>
          <p:cNvPr id="3" name="Date Placeholder 2"/>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4" name="Footer Placeholder 3"/>
          <p:cNvSpPr>
            <a:spLocks noGrp="1"/>
          </p:cNvSpPr>
          <p:nvPr>
            <p:ph type="ftr" sz="quarter" idx="11"/>
          </p:nvPr>
        </p:nvSpPr>
        <p:spPr bwMode="auto"/>
        <p:txBody>
          <a:bodyPr/>
          <a:lstStyle/>
          <a:p>
            <a:pPr>
              <a:defRPr/>
            </a:pPr>
            <a:endParaRPr lang="en-US"/>
          </a:p>
        </p:txBody>
      </p:sp>
      <p:sp>
        <p:nvSpPr>
          <p:cNvPr id="5" name="Slide Number Placeholder 4"/>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3" name="Footer Placeholder 2"/>
          <p:cNvSpPr>
            <a:spLocks noGrp="1"/>
          </p:cNvSpPr>
          <p:nvPr>
            <p:ph type="ftr" sz="quarter" idx="11"/>
          </p:nvPr>
        </p:nvSpPr>
        <p:spPr bwMode="auto"/>
        <p:txBody>
          <a:bodyPr/>
          <a:lstStyle/>
          <a:p>
            <a:pPr>
              <a:defRPr/>
            </a:pPr>
            <a:endParaRPr lang="en-US"/>
          </a:p>
        </p:txBody>
      </p:sp>
      <p:sp>
        <p:nvSpPr>
          <p:cNvPr id="4" name="Slide Number Placeholder 3"/>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146705" y="609601"/>
            <a:ext cx="3856037" cy="1639883"/>
          </a:xfrm>
        </p:spPr>
        <p:txBody>
          <a:bodyPr anchor="b"/>
          <a:lstStyle>
            <a:lvl1pPr>
              <a:defRPr sz="3200"/>
            </a:lvl1pPr>
          </a:lstStyle>
          <a:p>
            <a:pPr>
              <a:defRPr/>
            </a:pPr>
            <a:r>
              <a:rPr lang="fr-FR"/>
              <a:t>Modifiez le style du titre</a:t>
            </a:r>
            <a:endParaRPr lang="en-US"/>
          </a:p>
        </p:txBody>
      </p:sp>
      <p:sp>
        <p:nvSpPr>
          <p:cNvPr id="3" name="Content Placeholder 2"/>
          <p:cNvSpPr>
            <a:spLocks noGrp="1"/>
          </p:cNvSpPr>
          <p:nvPr>
            <p:ph idx="1"/>
          </p:nvPr>
        </p:nvSpPr>
        <p:spPr bwMode="auto">
          <a:xfrm>
            <a:off x="5156200" y="592666"/>
            <a:ext cx="5891209" cy="5198534"/>
          </a:xfrm>
        </p:spPr>
        <p:txBody>
          <a:bodyPr anchor="ct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4" name="Text Placeholder 3"/>
          <p:cNvSpPr>
            <a:spLocks noGrp="1"/>
          </p:cNvSpPr>
          <p:nvPr>
            <p:ph type="body" sz="half" idx="2"/>
          </p:nvPr>
        </p:nvSpPr>
        <p:spPr bwMode="auto">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Date Placeholder 4"/>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141413" y="609600"/>
            <a:ext cx="5934508" cy="1639886"/>
          </a:xfrm>
        </p:spPr>
        <p:txBody>
          <a:bodyPr anchor="b"/>
          <a:lstStyle>
            <a:lvl1pPr>
              <a:defRPr sz="3200"/>
            </a:lvl1pPr>
          </a:lstStyle>
          <a:p>
            <a:pPr>
              <a:defRPr/>
            </a:pPr>
            <a:r>
              <a:rPr lang="fr-FR"/>
              <a:t>Modifiez le style du titre</a:t>
            </a:r>
            <a:endParaRPr lang="en-US"/>
          </a:p>
        </p:txBody>
      </p:sp>
      <p:sp>
        <p:nvSpPr>
          <p:cNvPr id="3" name="Picture Placeholder 2"/>
          <p:cNvSpPr>
            <a:spLocks noGrp="1" noChangeAspect="1"/>
          </p:cNvSpPr>
          <p:nvPr>
            <p:ph type="pic" idx="1"/>
          </p:nvPr>
        </p:nvSpPr>
        <p:spPr bwMode="auto">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fr-FR"/>
              <a:t>Cliquez sur l'icône pour ajouter une image</a:t>
            </a:r>
            <a:endParaRPr lang="en-US"/>
          </a:p>
        </p:txBody>
      </p:sp>
      <p:sp>
        <p:nvSpPr>
          <p:cNvPr id="4" name="Text Placeholder 3"/>
          <p:cNvSpPr>
            <a:spLocks noGrp="1"/>
          </p:cNvSpPr>
          <p:nvPr>
            <p:ph type="body" sz="half" idx="2"/>
          </p:nvPr>
        </p:nvSpPr>
        <p:spPr bwMode="auto">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Date Placeholder 4"/>
          <p:cNvSpPr>
            <a:spLocks noGrp="1"/>
          </p:cNvSpPr>
          <p:nvPr>
            <p:ph type="dt" sz="half" idx="10"/>
          </p:nvPr>
        </p:nvSpPr>
        <p:spPr bwMode="auto"/>
        <p:txBody>
          <a:bodyPr/>
          <a:lstStyle/>
          <a:p>
            <a:pPr>
              <a:defRPr/>
            </a:pPr>
            <a:fld id="{48A87A34-81AB-432B-8DAE-1953F412C126}" type="datetimeFigureOut">
              <a:rPr lang="en-US"/>
              <a:t>11/20/2023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6D22F896-40B5-4ADD-8801-0D06FADFA095}" type="slidenum">
              <a:rPr lang="en-US"/>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bwMode="auto">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blip>
          <a:stretch/>
        </p:blipFill>
        <p:spPr bwMode="auto">
          <a:xfrm>
            <a:off x="0" y="-1"/>
            <a:ext cx="12192003" cy="6858001"/>
          </a:xfrm>
          <a:prstGeom prst="rect">
            <a:avLst/>
          </a:prstGeom>
          <a:noFill/>
        </p:spPr>
      </p:pic>
      <p:grpSp>
        <p:nvGrpSpPr>
          <p:cNvPr id="8" name="Group 7"/>
          <p:cNvGrpSpPr/>
          <p:nvPr/>
        </p:nvGrpSpPr>
        <p:grpSpPr bwMode="auto">
          <a:xfrm>
            <a:off x="-14288" y="0"/>
            <a:ext cx="12053888" cy="6858001"/>
            <a:chOff x="-14288" y="0"/>
            <a:chExt cx="12053888" cy="6858001"/>
          </a:xfrm>
        </p:grpSpPr>
        <p:grpSp>
          <p:nvGrpSpPr>
            <p:cNvPr id="9" name="Group 8"/>
            <p:cNvGrpSpPr/>
            <p:nvPr/>
          </p:nvGrpSpPr>
          <p:grpSpPr bwMode="auto">
            <a:xfrm>
              <a:off x="-14288" y="0"/>
              <a:ext cx="1220788" cy="6858001"/>
              <a:chOff x="-14288" y="0"/>
              <a:chExt cx="1220788" cy="6858001"/>
            </a:xfrm>
            <a:gradFill>
              <a:gsLst>
                <a:gs pos="0">
                  <a:schemeClr val="tx2"/>
                </a:gs>
                <a:gs pos="100000">
                  <a:schemeClr val="bg2">
                    <a:lumMod val="60000"/>
                    <a:lumOff val="40000"/>
                  </a:schemeClr>
                </a:gs>
              </a:gsLst>
              <a:lin ang="5400000" scaled="0"/>
            </a:gradFill>
          </p:grpSpPr>
          <p:sp>
            <p:nvSpPr>
              <p:cNvPr id="21" name="Rectangle 5"/>
              <p:cNvSpPr>
                <a:spLocks noChangeArrowheads="1"/>
              </p:cNvSpPr>
              <p:nvPr/>
            </p:nvSpPr>
            <p:spPr bwMode="auto">
              <a:xfrm>
                <a:off x="114300" y="4763"/>
                <a:ext cx="23813" cy="2181225"/>
              </a:xfrm>
              <a:prstGeom prst="rect">
                <a:avLst/>
              </a:prstGeom>
              <a:grpFill/>
              <a:ln>
                <a:noFill/>
              </a:ln>
            </p:spPr>
          </p:sp>
          <p:sp>
            <p:nvSpPr>
              <p:cNvPr id="22" name="Freeform 6"/>
              <p:cNvSpPr>
                <a:spLocks noEditPoints="1"/>
              </p:cNvSpPr>
              <p:nvPr/>
            </p:nvSpPr>
            <p:spPr bwMode="auto">
              <a:xfrm>
                <a:off x="33337" y="2176463"/>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3" name="Freeform 7"/>
              <p:cNvSpPr>
                <a:spLocks noEditPoints="1"/>
              </p:cNvSpPr>
              <p:nvPr/>
            </p:nvSpPr>
            <p:spPr bwMode="auto">
              <a:xfrm>
                <a:off x="28575" y="4021138"/>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4" name="Freeform 8"/>
              <p:cNvSpPr/>
              <p:nvPr/>
            </p:nvSpPr>
            <p:spPr bwMode="auto">
              <a:xfrm>
                <a:off x="200025" y="4763"/>
                <a:ext cx="369888" cy="1811338"/>
              </a:xfrm>
              <a:custGeom>
                <a:avLst/>
                <a:gdLst/>
                <a:ahLst/>
                <a:cxnLst/>
                <a:rect l="0" t="0" r="r" b="b"/>
                <a:pathLst>
                  <a:path w="233" h="1141" extrusionOk="0">
                    <a:moveTo>
                      <a:pt x="218" y="1141"/>
                    </a:moveTo>
                    <a:lnTo>
                      <a:pt x="0" y="626"/>
                    </a:lnTo>
                    <a:lnTo>
                      <a:pt x="0" y="0"/>
                    </a:lnTo>
                    <a:lnTo>
                      <a:pt x="15" y="0"/>
                    </a:lnTo>
                    <a:lnTo>
                      <a:pt x="15" y="623"/>
                    </a:lnTo>
                    <a:lnTo>
                      <a:pt x="233" y="1135"/>
                    </a:lnTo>
                    <a:lnTo>
                      <a:pt x="218" y="1141"/>
                    </a:lnTo>
                    <a:close/>
                  </a:path>
                </a:pathLst>
              </a:custGeom>
              <a:grpFill/>
              <a:ln>
                <a:noFill/>
              </a:ln>
            </p:spPr>
          </p:sp>
          <p:sp>
            <p:nvSpPr>
              <p:cNvPr id="25" name="Freeform 9"/>
              <p:cNvSpPr>
                <a:spLocks noEditPoints="1"/>
              </p:cNvSpPr>
              <p:nvPr/>
            </p:nvSpPr>
            <p:spPr bwMode="auto">
              <a:xfrm>
                <a:off x="503237" y="1801813"/>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p:spPr>
          </p:sp>
          <p:sp>
            <p:nvSpPr>
              <p:cNvPr id="26" name="Freeform 10"/>
              <p:cNvSpPr/>
              <p:nvPr/>
            </p:nvSpPr>
            <p:spPr bwMode="auto">
              <a:xfrm>
                <a:off x="285750" y="4763"/>
                <a:ext cx="369888" cy="1430338"/>
              </a:xfrm>
              <a:custGeom>
                <a:avLst/>
                <a:gdLst/>
                <a:ahLst/>
                <a:cxnLst/>
                <a:rect l="0" t="0" r="r" b="b"/>
                <a:pathLst>
                  <a:path w="233" h="901" extrusionOk="0">
                    <a:moveTo>
                      <a:pt x="221" y="901"/>
                    </a:moveTo>
                    <a:lnTo>
                      <a:pt x="0" y="383"/>
                    </a:lnTo>
                    <a:lnTo>
                      <a:pt x="0" y="0"/>
                    </a:lnTo>
                    <a:lnTo>
                      <a:pt x="18" y="0"/>
                    </a:lnTo>
                    <a:lnTo>
                      <a:pt x="18" y="380"/>
                    </a:lnTo>
                    <a:lnTo>
                      <a:pt x="233" y="895"/>
                    </a:lnTo>
                    <a:lnTo>
                      <a:pt x="221" y="901"/>
                    </a:lnTo>
                    <a:close/>
                  </a:path>
                </a:pathLst>
              </a:custGeom>
              <a:grpFill/>
              <a:ln>
                <a:noFill/>
              </a:ln>
            </p:spPr>
          </p:sp>
          <p:sp>
            <p:nvSpPr>
              <p:cNvPr id="27" name="Freeform 11"/>
              <p:cNvSpPr/>
              <p:nvPr/>
            </p:nvSpPr>
            <p:spPr bwMode="auto">
              <a:xfrm>
                <a:off x="546100" y="0"/>
                <a:ext cx="152400" cy="912813"/>
              </a:xfrm>
              <a:custGeom>
                <a:avLst/>
                <a:gdLst/>
                <a:ahLst/>
                <a:cxnLst/>
                <a:rect l="0" t="0" r="r" b="b"/>
                <a:pathLst>
                  <a:path w="96" h="575" extrusionOk="0">
                    <a:moveTo>
                      <a:pt x="96" y="575"/>
                    </a:moveTo>
                    <a:lnTo>
                      <a:pt x="78" y="575"/>
                    </a:lnTo>
                    <a:lnTo>
                      <a:pt x="78" y="192"/>
                    </a:lnTo>
                    <a:lnTo>
                      <a:pt x="0" y="6"/>
                    </a:lnTo>
                    <a:lnTo>
                      <a:pt x="15" y="0"/>
                    </a:lnTo>
                    <a:lnTo>
                      <a:pt x="96" y="189"/>
                    </a:lnTo>
                    <a:lnTo>
                      <a:pt x="96" y="575"/>
                    </a:lnTo>
                    <a:close/>
                  </a:path>
                </a:pathLst>
              </a:custGeom>
              <a:grpFill/>
              <a:ln>
                <a:noFill/>
              </a:ln>
            </p:spPr>
          </p:sp>
          <p:sp>
            <p:nvSpPr>
              <p:cNvPr id="28" name="Freeform 12"/>
              <p:cNvSpPr>
                <a:spLocks noEditPoints="1"/>
              </p:cNvSpPr>
              <p:nvPr/>
            </p:nvSpPr>
            <p:spPr bwMode="auto">
              <a:xfrm>
                <a:off x="588962" y="1420813"/>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p:spPr>
          </p:sp>
          <p:sp>
            <p:nvSpPr>
              <p:cNvPr id="29" name="Freeform 13"/>
              <p:cNvSpPr>
                <a:spLocks noEditPoints="1"/>
              </p:cNvSpPr>
              <p:nvPr/>
            </p:nvSpPr>
            <p:spPr bwMode="auto">
              <a:xfrm>
                <a:off x="588962" y="903288"/>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30" name="Freeform 14"/>
              <p:cNvSpPr/>
              <p:nvPr/>
            </p:nvSpPr>
            <p:spPr bwMode="auto">
              <a:xfrm>
                <a:off x="641350" y="0"/>
                <a:ext cx="422275" cy="527050"/>
              </a:xfrm>
              <a:custGeom>
                <a:avLst/>
                <a:gdLst/>
                <a:ahLst/>
                <a:cxnLst/>
                <a:rect l="0" t="0" r="r" b="b"/>
                <a:pathLst>
                  <a:path w="266" h="332" extrusionOk="0">
                    <a:moveTo>
                      <a:pt x="257" y="332"/>
                    </a:moveTo>
                    <a:lnTo>
                      <a:pt x="48" y="123"/>
                    </a:lnTo>
                    <a:lnTo>
                      <a:pt x="0" y="6"/>
                    </a:lnTo>
                    <a:lnTo>
                      <a:pt x="15" y="0"/>
                    </a:lnTo>
                    <a:lnTo>
                      <a:pt x="63" y="114"/>
                    </a:lnTo>
                    <a:lnTo>
                      <a:pt x="266" y="320"/>
                    </a:lnTo>
                    <a:lnTo>
                      <a:pt x="257" y="332"/>
                    </a:lnTo>
                    <a:close/>
                  </a:path>
                </a:pathLst>
              </a:custGeom>
              <a:grpFill/>
              <a:ln>
                <a:noFill/>
              </a:ln>
            </p:spPr>
          </p:sp>
          <p:sp>
            <p:nvSpPr>
              <p:cNvPr id="31" name="Freeform 15"/>
              <p:cNvSpPr>
                <a:spLocks noEditPoints="1"/>
              </p:cNvSpPr>
              <p:nvPr/>
            </p:nvSpPr>
            <p:spPr bwMode="auto">
              <a:xfrm>
                <a:off x="1020762" y="488950"/>
                <a:ext cx="161925" cy="147638"/>
              </a:xfrm>
              <a:custGeom>
                <a:avLst/>
                <a:gdLst/>
                <a:ahLst/>
                <a:cxnLst/>
                <a:rect l="0" t="0" r="r" b="b"/>
                <a:pathLst>
                  <a:path w="34" h="31" extrusionOk="0">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extrusionOk="0">
                    <a:moveTo>
                      <a:pt x="6" y="80"/>
                    </a:moveTo>
                    <a:lnTo>
                      <a:pt x="0" y="71"/>
                    </a:lnTo>
                    <a:lnTo>
                      <a:pt x="69" y="0"/>
                    </a:lnTo>
                    <a:lnTo>
                      <a:pt x="78" y="9"/>
                    </a:lnTo>
                    <a:lnTo>
                      <a:pt x="6" y="80"/>
                    </a:lnTo>
                    <a:close/>
                  </a:path>
                </a:pathLst>
              </a:custGeom>
              <a:grpFill/>
              <a:ln>
                <a:noFill/>
              </a:ln>
            </p:spPr>
          </p:sp>
          <p:sp>
            <p:nvSpPr>
              <p:cNvPr id="34" name="Freeform 18"/>
              <p:cNvSpPr/>
              <p:nvPr/>
            </p:nvSpPr>
            <p:spPr bwMode="auto">
              <a:xfrm>
                <a:off x="-9525" y="3549650"/>
                <a:ext cx="147638" cy="481013"/>
              </a:xfrm>
              <a:custGeom>
                <a:avLst/>
                <a:gdLst/>
                <a:ahLst/>
                <a:cxnLst/>
                <a:rect l="0" t="0" r="r" b="b"/>
                <a:pathLst>
                  <a:path w="93" h="303" extrusionOk="0">
                    <a:moveTo>
                      <a:pt x="93" y="303"/>
                    </a:moveTo>
                    <a:lnTo>
                      <a:pt x="78" y="303"/>
                    </a:lnTo>
                    <a:lnTo>
                      <a:pt x="78" y="78"/>
                    </a:lnTo>
                    <a:lnTo>
                      <a:pt x="0" y="12"/>
                    </a:lnTo>
                    <a:lnTo>
                      <a:pt x="12" y="0"/>
                    </a:lnTo>
                    <a:lnTo>
                      <a:pt x="93" y="69"/>
                    </a:lnTo>
                    <a:lnTo>
                      <a:pt x="93" y="303"/>
                    </a:lnTo>
                    <a:close/>
                  </a:path>
                </a:pathLst>
              </a:custGeom>
              <a:grpFill/>
              <a:ln>
                <a:noFill/>
              </a:ln>
            </p:spPr>
          </p:sp>
          <p:sp>
            <p:nvSpPr>
              <p:cNvPr id="35" name="Freeform 19"/>
              <p:cNvSpPr/>
              <p:nvPr/>
            </p:nvSpPr>
            <p:spPr bwMode="auto">
              <a:xfrm>
                <a:off x="128587" y="1382713"/>
                <a:ext cx="142875" cy="476250"/>
              </a:xfrm>
              <a:custGeom>
                <a:avLst/>
                <a:gdLst/>
                <a:ahLst/>
                <a:cxnLst/>
                <a:rect l="0" t="0" r="r" b="b"/>
                <a:pathLst>
                  <a:path w="90" h="300" extrusionOk="0">
                    <a:moveTo>
                      <a:pt x="90" y="300"/>
                    </a:moveTo>
                    <a:lnTo>
                      <a:pt x="78" y="300"/>
                    </a:lnTo>
                    <a:lnTo>
                      <a:pt x="78" y="84"/>
                    </a:lnTo>
                    <a:lnTo>
                      <a:pt x="0" y="9"/>
                    </a:lnTo>
                    <a:lnTo>
                      <a:pt x="9" y="0"/>
                    </a:lnTo>
                    <a:lnTo>
                      <a:pt x="90" y="81"/>
                    </a:lnTo>
                    <a:lnTo>
                      <a:pt x="90" y="300"/>
                    </a:lnTo>
                    <a:close/>
                  </a:path>
                </a:pathLst>
              </a:custGeom>
              <a:grpFill/>
              <a:ln>
                <a:noFill/>
              </a:ln>
            </p:spPr>
          </p:sp>
          <p:sp>
            <p:nvSpPr>
              <p:cNvPr id="36" name="Freeform 20"/>
              <p:cNvSpPr>
                <a:spLocks noEditPoints="1"/>
              </p:cNvSpPr>
              <p:nvPr/>
            </p:nvSpPr>
            <p:spPr bwMode="auto">
              <a:xfrm>
                <a:off x="204787" y="1849438"/>
                <a:ext cx="114300" cy="107949"/>
              </a:xfrm>
              <a:custGeom>
                <a:avLst/>
                <a:gdLst/>
                <a:ahLst/>
                <a:cxnLst/>
                <a:rect l="0" t="0" r="r" b="b"/>
                <a:pathLst>
                  <a:path w="24" h="23" extrusionOk="0">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p:spPr>
          </p:sp>
          <p:sp>
            <p:nvSpPr>
              <p:cNvPr id="37" name="Rectangle 21"/>
              <p:cNvSpPr>
                <a:spLocks noChangeArrowheads="1"/>
              </p:cNvSpPr>
              <p:nvPr/>
            </p:nvSpPr>
            <p:spPr bwMode="auto">
              <a:xfrm>
                <a:off x="133350" y="4662488"/>
                <a:ext cx="23813" cy="2181225"/>
              </a:xfrm>
              <a:prstGeom prst="rect">
                <a:avLst/>
              </a:prstGeom>
              <a:grpFill/>
              <a:ln>
                <a:noFill/>
              </a:ln>
            </p:spPr>
          </p:sp>
          <p:sp>
            <p:nvSpPr>
              <p:cNvPr id="38" name="Freeform 22"/>
              <p:cNvSpPr/>
              <p:nvPr/>
            </p:nvSpPr>
            <p:spPr bwMode="auto">
              <a:xfrm>
                <a:off x="223837" y="5041900"/>
                <a:ext cx="369888" cy="1801813"/>
              </a:xfrm>
              <a:custGeom>
                <a:avLst/>
                <a:gdLst/>
                <a:ahLst/>
                <a:cxnLst/>
                <a:rect l="0" t="0" r="r" b="b"/>
                <a:pathLst>
                  <a:path w="233" h="1135" extrusionOk="0">
                    <a:moveTo>
                      <a:pt x="15" y="1135"/>
                    </a:moveTo>
                    <a:lnTo>
                      <a:pt x="0" y="1135"/>
                    </a:lnTo>
                    <a:lnTo>
                      <a:pt x="0" y="515"/>
                    </a:lnTo>
                    <a:lnTo>
                      <a:pt x="0" y="512"/>
                    </a:lnTo>
                    <a:lnTo>
                      <a:pt x="218" y="0"/>
                    </a:lnTo>
                    <a:lnTo>
                      <a:pt x="233" y="6"/>
                    </a:lnTo>
                    <a:lnTo>
                      <a:pt x="15" y="518"/>
                    </a:lnTo>
                    <a:lnTo>
                      <a:pt x="15" y="1135"/>
                    </a:lnTo>
                    <a:close/>
                  </a:path>
                </a:pathLst>
              </a:custGeom>
              <a:grpFill/>
              <a:ln>
                <a:noFill/>
              </a:ln>
            </p:spPr>
          </p:sp>
          <p:sp>
            <p:nvSpPr>
              <p:cNvPr id="39" name="Freeform 23"/>
              <p:cNvSpPr>
                <a:spLocks noEditPoints="1"/>
              </p:cNvSpPr>
              <p:nvPr/>
            </p:nvSpPr>
            <p:spPr bwMode="auto">
              <a:xfrm>
                <a:off x="52387" y="4481513"/>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40" name="Freeform 24"/>
              <p:cNvSpPr/>
              <p:nvPr/>
            </p:nvSpPr>
            <p:spPr bwMode="auto">
              <a:xfrm>
                <a:off x="-14288" y="5627688"/>
                <a:ext cx="85725" cy="1216025"/>
              </a:xfrm>
              <a:custGeom>
                <a:avLst/>
                <a:gdLst/>
                <a:ahLst/>
                <a:cxnLst/>
                <a:rect l="0" t="0" r="r" b="b"/>
                <a:pathLst>
                  <a:path w="54" h="766" extrusionOk="0">
                    <a:moveTo>
                      <a:pt x="54" y="766"/>
                    </a:moveTo>
                    <a:lnTo>
                      <a:pt x="36" y="766"/>
                    </a:lnTo>
                    <a:lnTo>
                      <a:pt x="36" y="149"/>
                    </a:lnTo>
                    <a:lnTo>
                      <a:pt x="0" y="3"/>
                    </a:lnTo>
                    <a:lnTo>
                      <a:pt x="18" y="0"/>
                    </a:lnTo>
                    <a:lnTo>
                      <a:pt x="54" y="146"/>
                    </a:lnTo>
                    <a:lnTo>
                      <a:pt x="54" y="766"/>
                    </a:lnTo>
                    <a:close/>
                  </a:path>
                </a:pathLst>
              </a:custGeom>
              <a:grpFill/>
              <a:ln>
                <a:noFill/>
              </a:ln>
            </p:spPr>
          </p:sp>
          <p:sp>
            <p:nvSpPr>
              <p:cNvPr id="41" name="Freeform 25"/>
              <p:cNvSpPr>
                <a:spLocks noEditPoints="1"/>
              </p:cNvSpPr>
              <p:nvPr/>
            </p:nvSpPr>
            <p:spPr bwMode="auto">
              <a:xfrm>
                <a:off x="527050" y="4867274"/>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42" name="Freeform 26"/>
              <p:cNvSpPr/>
              <p:nvPr/>
            </p:nvSpPr>
            <p:spPr bwMode="auto">
              <a:xfrm>
                <a:off x="309562" y="5422900"/>
                <a:ext cx="374650" cy="1425575"/>
              </a:xfrm>
              <a:custGeom>
                <a:avLst/>
                <a:gdLst/>
                <a:ahLst/>
                <a:cxnLst/>
                <a:rect l="0" t="0" r="r" b="b"/>
                <a:pathLst>
                  <a:path w="236" h="898" extrusionOk="0">
                    <a:moveTo>
                      <a:pt x="18" y="898"/>
                    </a:moveTo>
                    <a:lnTo>
                      <a:pt x="0" y="898"/>
                    </a:lnTo>
                    <a:lnTo>
                      <a:pt x="0" y="515"/>
                    </a:lnTo>
                    <a:lnTo>
                      <a:pt x="3" y="512"/>
                    </a:lnTo>
                    <a:lnTo>
                      <a:pt x="221" y="0"/>
                    </a:lnTo>
                    <a:lnTo>
                      <a:pt x="236" y="6"/>
                    </a:lnTo>
                    <a:lnTo>
                      <a:pt x="18" y="518"/>
                    </a:lnTo>
                    <a:lnTo>
                      <a:pt x="18" y="898"/>
                    </a:lnTo>
                    <a:close/>
                  </a:path>
                </a:pathLst>
              </a:custGeom>
              <a:grpFill/>
              <a:ln>
                <a:noFill/>
              </a:ln>
            </p:spPr>
          </p:sp>
          <p:sp>
            <p:nvSpPr>
              <p:cNvPr id="43" name="Freeform 27"/>
              <p:cNvSpPr/>
              <p:nvPr/>
            </p:nvSpPr>
            <p:spPr bwMode="auto">
              <a:xfrm>
                <a:off x="569912" y="5945188"/>
                <a:ext cx="152400" cy="912813"/>
              </a:xfrm>
              <a:custGeom>
                <a:avLst/>
                <a:gdLst/>
                <a:ahLst/>
                <a:cxnLst/>
                <a:rect l="0" t="0" r="r" b="b"/>
                <a:pathLst>
                  <a:path w="96" h="575" extrusionOk="0">
                    <a:moveTo>
                      <a:pt x="15" y="575"/>
                    </a:moveTo>
                    <a:lnTo>
                      <a:pt x="0" y="569"/>
                    </a:lnTo>
                    <a:lnTo>
                      <a:pt x="81" y="383"/>
                    </a:lnTo>
                    <a:lnTo>
                      <a:pt x="81" y="0"/>
                    </a:lnTo>
                    <a:lnTo>
                      <a:pt x="96" y="0"/>
                    </a:lnTo>
                    <a:lnTo>
                      <a:pt x="96" y="386"/>
                    </a:lnTo>
                    <a:lnTo>
                      <a:pt x="15" y="575"/>
                    </a:lnTo>
                    <a:close/>
                  </a:path>
                </a:pathLst>
              </a:custGeom>
              <a:grpFill/>
              <a:ln>
                <a:noFill/>
              </a:ln>
            </p:spPr>
          </p:sp>
          <p:sp>
            <p:nvSpPr>
              <p:cNvPr id="44" name="Freeform 28"/>
              <p:cNvSpPr>
                <a:spLocks noEditPoints="1"/>
              </p:cNvSpPr>
              <p:nvPr/>
            </p:nvSpPr>
            <p:spPr bwMode="auto">
              <a:xfrm>
                <a:off x="612775" y="5246688"/>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5" name="Freeform 29"/>
              <p:cNvSpPr>
                <a:spLocks noEditPoints="1"/>
              </p:cNvSpPr>
              <p:nvPr/>
            </p:nvSpPr>
            <p:spPr bwMode="auto">
              <a:xfrm>
                <a:off x="612775" y="5764212"/>
                <a:ext cx="190500"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6" name="Freeform 30"/>
              <p:cNvSpPr/>
              <p:nvPr/>
            </p:nvSpPr>
            <p:spPr bwMode="auto">
              <a:xfrm>
                <a:off x="669925" y="6330950"/>
                <a:ext cx="417513" cy="517525"/>
              </a:xfrm>
              <a:custGeom>
                <a:avLst/>
                <a:gdLst/>
                <a:ahLst/>
                <a:cxnLst/>
                <a:rect l="0" t="0" r="r" b="b"/>
                <a:pathLst>
                  <a:path w="263" h="326" extrusionOk="0">
                    <a:moveTo>
                      <a:pt x="15" y="326"/>
                    </a:moveTo>
                    <a:lnTo>
                      <a:pt x="0" y="320"/>
                    </a:lnTo>
                    <a:lnTo>
                      <a:pt x="45" y="206"/>
                    </a:lnTo>
                    <a:lnTo>
                      <a:pt x="48" y="206"/>
                    </a:lnTo>
                    <a:lnTo>
                      <a:pt x="254" y="0"/>
                    </a:lnTo>
                    <a:lnTo>
                      <a:pt x="263" y="12"/>
                    </a:lnTo>
                    <a:lnTo>
                      <a:pt x="60" y="215"/>
                    </a:lnTo>
                    <a:lnTo>
                      <a:pt x="15" y="326"/>
                    </a:lnTo>
                    <a:close/>
                  </a:path>
                </a:pathLst>
              </a:custGeom>
              <a:grpFill/>
              <a:ln>
                <a:noFill/>
              </a:ln>
            </p:spPr>
          </p:sp>
          <p:sp>
            <p:nvSpPr>
              <p:cNvPr id="47" name="Freeform 31"/>
              <p:cNvSpPr>
                <a:spLocks noEditPoints="1"/>
              </p:cNvSpPr>
              <p:nvPr/>
            </p:nvSpPr>
            <p:spPr bwMode="auto">
              <a:xfrm>
                <a:off x="1049337" y="6221413"/>
                <a:ext cx="157163" cy="147638"/>
              </a:xfrm>
              <a:custGeom>
                <a:avLst/>
                <a:gdLst/>
                <a:ahLst/>
                <a:cxnLst/>
                <a:rect l="0" t="0" r="r" b="b"/>
                <a:pathLst>
                  <a:path w="33" h="31" extrusionOk="0">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grpSp>
        <p:grpSp>
          <p:nvGrpSpPr>
            <p:cNvPr id="10" name="Group 9"/>
            <p:cNvGrpSpPr/>
            <p:nvPr/>
          </p:nvGrpSpPr>
          <p:grpSpPr bwMode="auto">
            <a:xfrm>
              <a:off x="11364912" y="0"/>
              <a:ext cx="674688" cy="6848476"/>
              <a:chOff x="11364912" y="0"/>
              <a:chExt cx="674688" cy="6848476"/>
            </a:xfrm>
            <a:gradFill>
              <a:gsLst>
                <a:gs pos="0">
                  <a:schemeClr val="tx2">
                    <a:alpha val="80000"/>
                  </a:schemeClr>
                </a:gs>
                <a:gs pos="100000">
                  <a:schemeClr val="bg2">
                    <a:lumMod val="60000"/>
                    <a:lumOff val="40000"/>
                    <a:alpha val="60000"/>
                  </a:schemeClr>
                </a:gs>
              </a:gsLst>
              <a:lin ang="5400000" scaled="0"/>
            </a:gradFill>
          </p:grpSpPr>
          <p:sp>
            <p:nvSpPr>
              <p:cNvPr id="11" name="Freeform 32"/>
              <p:cNvSpPr/>
              <p:nvPr/>
            </p:nvSpPr>
            <p:spPr bwMode="auto">
              <a:xfrm>
                <a:off x="11483975" y="0"/>
                <a:ext cx="417513" cy="512763"/>
              </a:xfrm>
              <a:custGeom>
                <a:avLst/>
                <a:gdLst/>
                <a:ahLst/>
                <a:cxnLst/>
                <a:rect l="0" t="0" r="r" b="b"/>
                <a:pathLst>
                  <a:path w="263" h="323" extrusionOk="0">
                    <a:moveTo>
                      <a:pt x="12" y="323"/>
                    </a:moveTo>
                    <a:lnTo>
                      <a:pt x="0" y="314"/>
                    </a:lnTo>
                    <a:lnTo>
                      <a:pt x="203" y="108"/>
                    </a:lnTo>
                    <a:lnTo>
                      <a:pt x="248" y="0"/>
                    </a:lnTo>
                    <a:lnTo>
                      <a:pt x="263" y="6"/>
                    </a:lnTo>
                    <a:lnTo>
                      <a:pt x="218" y="117"/>
                    </a:lnTo>
                    <a:lnTo>
                      <a:pt x="218" y="117"/>
                    </a:lnTo>
                    <a:lnTo>
                      <a:pt x="12" y="323"/>
                    </a:lnTo>
                    <a:close/>
                  </a:path>
                </a:pathLst>
              </a:custGeom>
              <a:grpFill/>
              <a:ln>
                <a:noFill/>
              </a:ln>
            </p:spPr>
          </p:sp>
          <p:sp>
            <p:nvSpPr>
              <p:cNvPr id="12" name="Freeform 33"/>
              <p:cNvSpPr>
                <a:spLocks noEditPoints="1"/>
              </p:cNvSpPr>
              <p:nvPr/>
            </p:nvSpPr>
            <p:spPr bwMode="auto">
              <a:xfrm>
                <a:off x="11364912" y="474663"/>
                <a:ext cx="157163" cy="152400"/>
              </a:xfrm>
              <a:custGeom>
                <a:avLst/>
                <a:gdLst/>
                <a:ahLst/>
                <a:cxnLst/>
                <a:rect l="0" t="0" r="r" b="b"/>
                <a:pathLst>
                  <a:path w="33" h="32" extrusionOk="0">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p:spPr>
          </p:sp>
          <p:sp>
            <p:nvSpPr>
              <p:cNvPr id="13" name="Freeform 34"/>
              <p:cNvSpPr>
                <a:spLocks noEditPoints="1"/>
              </p:cNvSpPr>
              <p:nvPr/>
            </p:nvSpPr>
            <p:spPr bwMode="auto">
              <a:xfrm>
                <a:off x="11631612" y="1539875"/>
                <a:ext cx="188913" cy="190500"/>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4" name="Freeform 35"/>
              <p:cNvSpPr/>
              <p:nvPr/>
            </p:nvSpPr>
            <p:spPr bwMode="auto">
              <a:xfrm>
                <a:off x="11531599" y="5694363"/>
                <a:ext cx="298450" cy="1154113"/>
              </a:xfrm>
              <a:custGeom>
                <a:avLst/>
                <a:gdLst/>
                <a:ahLst/>
                <a:cxnLst/>
                <a:rect l="0" t="0" r="r" b="b"/>
                <a:pathLst>
                  <a:path w="188" h="727" extrusionOk="0">
                    <a:moveTo>
                      <a:pt x="15" y="727"/>
                    </a:moveTo>
                    <a:lnTo>
                      <a:pt x="0" y="727"/>
                    </a:lnTo>
                    <a:lnTo>
                      <a:pt x="0" y="407"/>
                    </a:lnTo>
                    <a:lnTo>
                      <a:pt x="0" y="407"/>
                    </a:lnTo>
                    <a:lnTo>
                      <a:pt x="176" y="0"/>
                    </a:lnTo>
                    <a:lnTo>
                      <a:pt x="188" y="6"/>
                    </a:lnTo>
                    <a:lnTo>
                      <a:pt x="15" y="410"/>
                    </a:lnTo>
                    <a:lnTo>
                      <a:pt x="15" y="727"/>
                    </a:lnTo>
                    <a:close/>
                  </a:path>
                </a:pathLst>
              </a:custGeom>
              <a:grpFill/>
              <a:ln>
                <a:noFill/>
              </a:ln>
            </p:spPr>
          </p:sp>
          <p:sp>
            <p:nvSpPr>
              <p:cNvPr id="15" name="Freeform 36"/>
              <p:cNvSpPr>
                <a:spLocks noEditPoints="1"/>
              </p:cNvSpPr>
              <p:nvPr/>
            </p:nvSpPr>
            <p:spPr bwMode="auto">
              <a:xfrm>
                <a:off x="11772900" y="5551488"/>
                <a:ext cx="157163" cy="155575"/>
              </a:xfrm>
              <a:custGeom>
                <a:avLst/>
                <a:gdLst/>
                <a:ahLst/>
                <a:cxnLst/>
                <a:rect l="0" t="0" r="r" b="b"/>
                <a:pathLst>
                  <a:path w="33" h="33" extrusionOk="0">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p:spPr>
          </p:sp>
          <p:sp>
            <p:nvSpPr>
              <p:cNvPr id="16" name="Freeform 37"/>
              <p:cNvSpPr/>
              <p:nvPr/>
            </p:nvSpPr>
            <p:spPr bwMode="auto">
              <a:xfrm>
                <a:off x="11710987" y="4763"/>
                <a:ext cx="304800" cy="1544638"/>
              </a:xfrm>
              <a:custGeom>
                <a:avLst/>
                <a:gdLst/>
                <a:ahLst/>
                <a:cxnLst/>
                <a:rect l="0" t="0" r="r" b="b"/>
                <a:pathLst>
                  <a:path w="192" h="973" extrusionOk="0">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p:spPr>
          </p:sp>
          <p:sp>
            <p:nvSpPr>
              <p:cNvPr id="17" name="Freeform 38"/>
              <p:cNvSpPr>
                <a:spLocks noEditPoints="1"/>
              </p:cNvSpPr>
              <p:nvPr/>
            </p:nvSpPr>
            <p:spPr bwMode="auto">
              <a:xfrm>
                <a:off x="11636375" y="4867274"/>
                <a:ext cx="188913"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8" name="Freeform 39"/>
              <p:cNvSpPr/>
              <p:nvPr/>
            </p:nvSpPr>
            <p:spPr bwMode="auto">
              <a:xfrm>
                <a:off x="11441112" y="5046663"/>
                <a:ext cx="307975" cy="1801813"/>
              </a:xfrm>
              <a:custGeom>
                <a:avLst/>
                <a:gdLst/>
                <a:ahLst/>
                <a:cxnLst/>
                <a:rect l="0" t="0" r="r" b="b"/>
                <a:pathLst>
                  <a:path w="194" h="1135" extrusionOk="0">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p:spPr>
          </p:sp>
          <p:sp>
            <p:nvSpPr>
              <p:cNvPr id="19" name="Freeform 40"/>
              <p:cNvSpPr>
                <a:spLocks noEditPoints="1"/>
              </p:cNvSpPr>
              <p:nvPr/>
            </p:nvSpPr>
            <p:spPr bwMode="auto">
              <a:xfrm>
                <a:off x="11849100" y="6416675"/>
                <a:ext cx="190500" cy="188913"/>
              </a:xfrm>
              <a:custGeom>
                <a:avLst/>
                <a:gdLst/>
                <a:ahLst/>
                <a:cxnLst/>
                <a:rect l="0" t="0" r="r" b="b"/>
                <a:pathLst>
                  <a:path w="40" h="40" extrusionOk="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0" name="Rectangle 41"/>
              <p:cNvSpPr>
                <a:spLocks noChangeArrowheads="1"/>
              </p:cNvSpPr>
              <p:nvPr/>
            </p:nvSpPr>
            <p:spPr bwMode="auto">
              <a:xfrm>
                <a:off x="11939587" y="6596063"/>
                <a:ext cx="23813" cy="252413"/>
              </a:xfrm>
              <a:prstGeom prst="rect">
                <a:avLst/>
              </a:prstGeom>
              <a:grpFill/>
              <a:ln>
                <a:noFill/>
              </a:ln>
            </p:spPr>
          </p:sp>
        </p:grpSp>
      </p:grpSp>
      <p:sp>
        <p:nvSpPr>
          <p:cNvPr id="2" name="Title Placeholder 1"/>
          <p:cNvSpPr>
            <a:spLocks noGrp="1"/>
          </p:cNvSpPr>
          <p:nvPr>
            <p:ph type="title"/>
          </p:nvPr>
        </p:nvSpPr>
        <p:spPr bwMode="auto">
          <a:xfrm>
            <a:off x="1141413" y="618518"/>
            <a:ext cx="9905998" cy="1478570"/>
          </a:xfrm>
          <a:prstGeom prst="rect">
            <a:avLst/>
          </a:prstGeom>
        </p:spPr>
        <p:txBody>
          <a:bodyPr vert="horz" lIns="91440" tIns="45720" rIns="91440" bIns="45720" rtlCol="0" anchor="ctr">
            <a:normAutofit/>
          </a:bodyPr>
          <a:lstStyle/>
          <a:p>
            <a:pPr>
              <a:defRPr/>
            </a:pPr>
            <a:endParaRPr lang="en-US"/>
          </a:p>
        </p:txBody>
      </p:sp>
      <p:sp>
        <p:nvSpPr>
          <p:cNvPr id="3" name="Text Placeholder 2"/>
          <p:cNvSpPr>
            <a:spLocks noGrp="1"/>
          </p:cNvSpPr>
          <p:nvPr>
            <p:ph type="body" idx="1"/>
          </p:nvPr>
        </p:nvSpPr>
        <p:spPr bwMode="auto">
          <a:xfrm>
            <a:off x="1141412" y="2249487"/>
            <a:ext cx="9905999" cy="3541714"/>
          </a:xfrm>
          <a:prstGeom prst="rect">
            <a:avLst/>
          </a:prstGeom>
        </p:spPr>
        <p:txBody>
          <a:bodyPr vert="horz" lIns="91440" tIns="45720" rIns="91440" bIns="45720" rtlCol="0">
            <a:normAutofit/>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4" name="Date Placeholder 3"/>
          <p:cNvSpPr>
            <a:spLocks noGrp="1"/>
          </p:cNvSpPr>
          <p:nvPr>
            <p:ph type="dt" sz="half" idx="2"/>
          </p:nvPr>
        </p:nvSpPr>
        <p:spPr bwMode="auto">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48A87A34-81AB-432B-8DAE-1953F412C126}" type="datetimeFigureOut">
              <a:rPr lang="en-US"/>
              <a:t>11/20/2023</a:t>
            </a:fld>
            <a:endParaRPr lang="en-US"/>
          </a:p>
        </p:txBody>
      </p:sp>
      <p:sp>
        <p:nvSpPr>
          <p:cNvPr id="5" name="Footer Placeholder 4"/>
          <p:cNvSpPr>
            <a:spLocks noGrp="1"/>
          </p:cNvSpPr>
          <p:nvPr>
            <p:ph type="ftr" sz="quarter" idx="3"/>
          </p:nvPr>
        </p:nvSpPr>
        <p:spPr bwMode="auto">
          <a:xfrm>
            <a:off x="1141411" y="5883275"/>
            <a:ext cx="6239309" cy="365125"/>
          </a:xfrm>
          <a:prstGeom prst="rect">
            <a:avLst/>
          </a:prstGeom>
        </p:spPr>
        <p:txBody>
          <a:bodyPr vert="horz" lIns="91440" tIns="45720" rIns="91440" bIns="45720" rtlCol="0" anchor="ctr"/>
          <a:lstStyle>
            <a:lvl1pPr algn="l">
              <a:defRPr sz="1050" cap="all">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auto">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6D22F896-40B5-4ADD-8801-0D06FADFA095}" type="slidenum">
              <a:rPr lang="en-US"/>
              <a:t>‹N°›</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a:lnSpc>
          <a:spcPct val="90000"/>
        </a:lnSpc>
        <a:spcBef>
          <a:spcPts val="0"/>
        </a:spcBef>
        <a:buNone/>
        <a:defRPr sz="3600" cap="all">
          <a:solidFill>
            <a:schemeClr val="tx1"/>
          </a:solidFill>
          <a:latin typeface="+mj-lt"/>
          <a:ea typeface="+mj-ea"/>
          <a:cs typeface="+mj-cs"/>
        </a:defRPr>
      </a:lvl1pPr>
    </p:titleStyle>
    <p:bodyStyle>
      <a:lvl1pPr marL="228600" indent="-228600" algn="l" defTabSz="914400">
        <a:lnSpc>
          <a:spcPct val="120000"/>
        </a:lnSpc>
        <a:spcBef>
          <a:spcPts val="1000"/>
        </a:spcBef>
        <a:buSzPct val="125000"/>
        <a:buFont typeface="Arial"/>
        <a:buChar char="•"/>
        <a:defRPr sz="2400">
          <a:solidFill>
            <a:schemeClr val="tx1"/>
          </a:solidFill>
          <a:latin typeface="+mn-lt"/>
          <a:ea typeface="+mn-ea"/>
          <a:cs typeface="+mn-cs"/>
        </a:defRPr>
      </a:lvl1pPr>
      <a:lvl2pPr marL="685800" indent="-228600" algn="l" defTabSz="914400">
        <a:lnSpc>
          <a:spcPct val="120000"/>
        </a:lnSpc>
        <a:spcBef>
          <a:spcPts val="500"/>
        </a:spcBef>
        <a:buSzPct val="125000"/>
        <a:buFont typeface="Arial"/>
        <a:buChar char="•"/>
        <a:defRPr sz="2000">
          <a:solidFill>
            <a:schemeClr val="tx1"/>
          </a:solidFill>
          <a:latin typeface="+mn-lt"/>
          <a:ea typeface="+mn-ea"/>
          <a:cs typeface="+mn-cs"/>
        </a:defRPr>
      </a:lvl2pPr>
      <a:lvl3pPr marL="1143000" indent="-228600" algn="l" defTabSz="914400">
        <a:lnSpc>
          <a:spcPct val="120000"/>
        </a:lnSpc>
        <a:spcBef>
          <a:spcPts val="500"/>
        </a:spcBef>
        <a:buSzPct val="125000"/>
        <a:buFont typeface="Arial"/>
        <a:buChar char="•"/>
        <a:defRPr sz="1800">
          <a:solidFill>
            <a:schemeClr val="tx1"/>
          </a:solidFill>
          <a:latin typeface="+mn-lt"/>
          <a:ea typeface="+mn-ea"/>
          <a:cs typeface="+mn-cs"/>
        </a:defRPr>
      </a:lvl3pPr>
      <a:lvl4pPr marL="1600200" indent="-228600" algn="l" defTabSz="914400">
        <a:lnSpc>
          <a:spcPct val="120000"/>
        </a:lnSpc>
        <a:spcBef>
          <a:spcPts val="500"/>
        </a:spcBef>
        <a:buSzPct val="125000"/>
        <a:buFont typeface="Arial"/>
        <a:buChar char="•"/>
        <a:defRPr sz="1600">
          <a:solidFill>
            <a:schemeClr val="tx1"/>
          </a:solidFill>
          <a:latin typeface="+mn-lt"/>
          <a:ea typeface="+mn-ea"/>
          <a:cs typeface="+mn-cs"/>
        </a:defRPr>
      </a:lvl4pPr>
      <a:lvl5pPr marL="2057400" indent="-228600" algn="l" defTabSz="914400">
        <a:lnSpc>
          <a:spcPct val="120000"/>
        </a:lnSpc>
        <a:spcBef>
          <a:spcPts val="500"/>
        </a:spcBef>
        <a:buSzPct val="125000"/>
        <a:buFont typeface="Arial"/>
        <a:buChar char="•"/>
        <a:defRPr sz="1600">
          <a:solidFill>
            <a:schemeClr val="tx1"/>
          </a:solidFill>
          <a:latin typeface="+mn-lt"/>
          <a:ea typeface="+mn-ea"/>
          <a:cs typeface="+mn-cs"/>
        </a:defRPr>
      </a:lvl5pPr>
      <a:lvl6pPr marL="2514600" indent="-228600" algn="l" defTabSz="914400">
        <a:lnSpc>
          <a:spcPct val="120000"/>
        </a:lnSpc>
        <a:spcBef>
          <a:spcPts val="500"/>
        </a:spcBef>
        <a:buSzPct val="125000"/>
        <a:buFont typeface="Arial"/>
        <a:buChar char="•"/>
        <a:defRPr sz="1400">
          <a:solidFill>
            <a:schemeClr val="tx1"/>
          </a:solidFill>
          <a:latin typeface="+mn-lt"/>
          <a:ea typeface="+mn-ea"/>
          <a:cs typeface="+mn-cs"/>
        </a:defRPr>
      </a:lvl6pPr>
      <a:lvl7pPr marL="2971800" indent="-228600" algn="l" defTabSz="914400">
        <a:lnSpc>
          <a:spcPct val="120000"/>
        </a:lnSpc>
        <a:spcBef>
          <a:spcPts val="500"/>
        </a:spcBef>
        <a:buSzPct val="125000"/>
        <a:buFont typeface="Arial"/>
        <a:buChar char="•"/>
        <a:defRPr sz="1400">
          <a:solidFill>
            <a:schemeClr val="tx1"/>
          </a:solidFill>
          <a:latin typeface="+mn-lt"/>
          <a:ea typeface="+mn-ea"/>
          <a:cs typeface="+mn-cs"/>
        </a:defRPr>
      </a:lvl7pPr>
      <a:lvl8pPr marL="3429000" indent="-228600" algn="l" defTabSz="914400">
        <a:lnSpc>
          <a:spcPct val="120000"/>
        </a:lnSpc>
        <a:spcBef>
          <a:spcPts val="500"/>
        </a:spcBef>
        <a:buSzPct val="125000"/>
        <a:buFont typeface="Arial"/>
        <a:buChar char="•"/>
        <a:defRPr sz="1400">
          <a:solidFill>
            <a:schemeClr val="tx1"/>
          </a:solidFill>
          <a:latin typeface="+mn-lt"/>
          <a:ea typeface="+mn-ea"/>
          <a:cs typeface="+mn-cs"/>
        </a:defRPr>
      </a:lvl8pPr>
      <a:lvl9pPr marL="3886200" indent="-228600" algn="l" defTabSz="914400">
        <a:lnSpc>
          <a:spcPct val="120000"/>
        </a:lnSpc>
        <a:spcBef>
          <a:spcPts val="500"/>
        </a:spcBef>
        <a:buSzPct val="125000"/>
        <a:buFont typeface="Arial"/>
        <a:buChar char="•"/>
        <a:defRPr sz="14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bwMode="auto">
        <a:xfrm>
          <a:off x="0" y="0"/>
          <a:ext cx="0" cy="0"/>
          <a:chOff x="0" y="0"/>
          <a:chExt cx="0" cy="0"/>
        </a:xfrm>
      </p:grpSpPr>
      <p:sp>
        <p:nvSpPr>
          <p:cNvPr id="2" name="Titre 1"/>
          <p:cNvSpPr>
            <a:spLocks noGrp="1"/>
          </p:cNvSpPr>
          <p:nvPr>
            <p:ph type="ctrTitle"/>
          </p:nvPr>
        </p:nvSpPr>
        <p:spPr bwMode="auto"/>
        <p:txBody>
          <a:bodyPr>
            <a:normAutofit/>
          </a:bodyPr>
          <a:lstStyle/>
          <a:p>
            <a:pPr algn="ctr">
              <a:defRPr/>
            </a:pPr>
            <a:r>
              <a:rPr lang="fr-FR" sz="4000" b="1" dirty="0">
                <a:solidFill>
                  <a:srgbClr val="00B0F0"/>
                </a:solidFill>
              </a:rPr>
              <a:t>Je prépare mon orientation</a:t>
            </a:r>
            <a:br>
              <a:rPr lang="fr-FR" sz="4000" b="1" dirty="0">
                <a:solidFill>
                  <a:srgbClr val="00B0F0"/>
                </a:solidFill>
              </a:rPr>
            </a:br>
            <a:r>
              <a:rPr lang="fr-FR" sz="4000" b="1" i="0" dirty="0">
                <a:solidFill>
                  <a:srgbClr val="00B0F0"/>
                </a:solidFill>
                <a:latin typeface="Arial" panose="020B0604020202020204" pitchFamily="34" charset="0"/>
                <a:cs typeface="Arial" panose="020B0604020202020204" pitchFamily="34" charset="0"/>
              </a:rPr>
              <a:t>POURSUITE D'ETUDES </a:t>
            </a:r>
            <a:r>
              <a:rPr lang="fr-FR" sz="4000" b="1" i="0" dirty="0" err="1">
                <a:solidFill>
                  <a:srgbClr val="00B0F0"/>
                </a:solidFill>
                <a:latin typeface="Arial" panose="020B0604020202020204" pitchFamily="34" charset="0"/>
                <a:cs typeface="Arial" panose="020B0604020202020204" pitchFamily="34" charset="0"/>
              </a:rPr>
              <a:t>POst</a:t>
            </a:r>
            <a:r>
              <a:rPr lang="fr-FR" sz="4000" b="1" i="0" dirty="0">
                <a:solidFill>
                  <a:srgbClr val="00B0F0"/>
                </a:solidFill>
                <a:latin typeface="Arial" panose="020B0604020202020204" pitchFamily="34" charset="0"/>
                <a:cs typeface="Arial" panose="020B0604020202020204" pitchFamily="34" charset="0"/>
              </a:rPr>
              <a:t>-BAC</a:t>
            </a:r>
            <a:br>
              <a:rPr lang="fr-FR" sz="4000" dirty="0">
                <a:solidFill>
                  <a:schemeClr val="bg2"/>
                </a:solidFill>
              </a:rPr>
            </a:br>
            <a:endParaRPr lang="fr-FR" sz="1800" b="1" dirty="0">
              <a:solidFill>
                <a:schemeClr val="bg2"/>
              </a:solidFill>
              <a:latin typeface="Arial" panose="020B0604020202020204" pitchFamily="34" charset="0"/>
              <a:cs typeface="Arial" panose="020B0604020202020204" pitchFamily="34" charset="0"/>
            </a:endParaRPr>
          </a:p>
        </p:txBody>
      </p:sp>
      <p:pic>
        <p:nvPicPr>
          <p:cNvPr id="4" name="Image 3"/>
          <p:cNvPicPr/>
          <p:nvPr/>
        </p:nvPicPr>
        <p:blipFill>
          <a:blip r:embed="rId2"/>
          <a:stretch/>
        </p:blipFill>
        <p:spPr bwMode="auto">
          <a:xfrm>
            <a:off x="8568650" y="93581"/>
            <a:ext cx="2470150" cy="1689100"/>
          </a:xfrm>
          <a:prstGeom prst="rect">
            <a:avLst/>
          </a:prstGeom>
          <a:noFill/>
          <a:ln>
            <a:noFill/>
          </a:ln>
        </p:spPr>
      </p:pic>
      <p:pic>
        <p:nvPicPr>
          <p:cNvPr id="5" name="Picture 1"/>
          <p:cNvPicPr>
            <a:picLocks noChangeAspect="1" noChangeArrowheads="1"/>
          </p:cNvPicPr>
          <p:nvPr/>
        </p:nvPicPr>
        <p:blipFill>
          <a:blip r:embed="rId3"/>
          <a:stretch/>
        </p:blipFill>
        <p:spPr bwMode="auto">
          <a:xfrm>
            <a:off x="2474258" y="292995"/>
            <a:ext cx="1984131" cy="1290271"/>
          </a:xfrm>
          <a:prstGeom prst="rect">
            <a:avLst/>
          </a:prstGeom>
          <a:noFill/>
        </p:spPr>
      </p:pic>
      <p:sp>
        <p:nvSpPr>
          <p:cNvPr id="8" name="AutoShape 8" descr="Image d'illustration"/>
          <p:cNvSpPr>
            <a:spLocks noChangeAspect="1" noChangeArrowheads="1"/>
          </p:cNvSpPr>
          <p:nvPr/>
        </p:nvSpPr>
        <p:spPr bwMode="auto">
          <a:xfrm>
            <a:off x="5943600" y="3276600"/>
            <a:ext cx="304800" cy="304800"/>
          </a:xfrm>
          <a:prstGeom prst="rect">
            <a:avLst/>
          </a:prstGeom>
          <a:noFill/>
        </p:spPr>
        <p:txBody>
          <a:bodyPr vert="horz" wrap="square" lIns="91440" tIns="45720" rIns="91440" bIns="45720" numCol="1" anchor="t" anchorCtr="0" compatLnSpc="1">
            <a:prstTxWarp prst="textNoShape">
              <a:avLst/>
            </a:prstTxWarp>
          </a:bodyPr>
          <a:lstStyle/>
          <a:p>
            <a:pPr>
              <a:defRPr/>
            </a:pPr>
            <a:endParaRPr lang="fr-FR"/>
          </a:p>
        </p:txBody>
      </p:sp>
      <p:pic>
        <p:nvPicPr>
          <p:cNvPr id="3084" name="Picture 12" descr="Après le bac : conseils et astuces - digiSchool"/>
          <p:cNvPicPr>
            <a:picLocks noChangeAspect="1" noChangeArrowheads="1"/>
          </p:cNvPicPr>
          <p:nvPr/>
        </p:nvPicPr>
        <p:blipFill>
          <a:blip r:embed="rId4"/>
          <a:stretch/>
        </p:blipFill>
        <p:spPr bwMode="auto">
          <a:xfrm>
            <a:off x="5062903" y="3650640"/>
            <a:ext cx="1943100" cy="23526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2800" b="1" dirty="0">
                <a:solidFill>
                  <a:srgbClr val="FF0000"/>
                </a:solidFill>
                <a:latin typeface="Arial" panose="020B0604020202020204" pitchFamily="34" charset="0"/>
                <a:cs typeface="Arial" panose="020B0604020202020204" pitchFamily="34" charset="0"/>
              </a:rPr>
              <a:t>    </a:t>
            </a:r>
            <a:br>
              <a:rPr lang="fr-FR" sz="2800" b="1" dirty="0">
                <a:solidFill>
                  <a:srgbClr val="FF0000"/>
                </a:solidFill>
                <a:latin typeface="Arial" panose="020B0604020202020204" pitchFamily="34" charset="0"/>
                <a:cs typeface="Arial" panose="020B0604020202020204" pitchFamily="34" charset="0"/>
              </a:rPr>
            </a:br>
            <a:br>
              <a:rPr lang="fr-FR" sz="2800" b="1" dirty="0">
                <a:solidFill>
                  <a:srgbClr val="FF0000"/>
                </a:solidFill>
                <a:latin typeface="Arial" panose="020B0604020202020204" pitchFamily="34" charset="0"/>
                <a:cs typeface="Arial" panose="020B0604020202020204" pitchFamily="34" charset="0"/>
              </a:rPr>
            </a:br>
            <a:br>
              <a:rPr lang="fr-FR" sz="2800" b="1" dirty="0">
                <a:solidFill>
                  <a:srgbClr val="FF0000"/>
                </a:solidFill>
                <a:latin typeface="Arial" panose="020B0604020202020204" pitchFamily="34" charset="0"/>
                <a:cs typeface="Arial" panose="020B0604020202020204" pitchFamily="34" charset="0"/>
              </a:rPr>
            </a:br>
            <a:r>
              <a:rPr lang="fr-FR" sz="2800" b="1" dirty="0">
                <a:solidFill>
                  <a:srgbClr val="FF0000"/>
                </a:solidFill>
                <a:latin typeface="Arial" panose="020B0604020202020204" pitchFamily="34" charset="0"/>
                <a:cs typeface="Arial" panose="020B0604020202020204" pitchFamily="34" charset="0"/>
              </a:rPr>
              <a:t>Comment retrouver les formations</a:t>
            </a:r>
          </a:p>
        </p:txBody>
      </p:sp>
      <p:sp>
        <p:nvSpPr>
          <p:cNvPr id="3" name="Espace réservé du contenu 2"/>
          <p:cNvSpPr>
            <a:spLocks noGrp="1"/>
          </p:cNvSpPr>
          <p:nvPr>
            <p:ph idx="1"/>
          </p:nvPr>
        </p:nvSpPr>
        <p:spPr>
          <a:xfrm>
            <a:off x="1141412" y="1853561"/>
            <a:ext cx="9905999" cy="3541714"/>
          </a:xfrm>
        </p:spPr>
        <p:txBody>
          <a:bodyPr>
            <a:normAutofit fontScale="85000" lnSpcReduction="10000"/>
          </a:bodyPr>
          <a:lstStyle/>
          <a:p>
            <a:pPr>
              <a:buFont typeface="Wingdings" panose="05000000000000000000" pitchFamily="2" charset="2"/>
              <a:buChar char="q"/>
            </a:pPr>
            <a:endParaRPr lang="fr-FR" sz="1300" dirty="0">
              <a:solidFill>
                <a:srgbClr val="7030A0"/>
              </a:solidFill>
              <a:latin typeface="Arial" panose="020B0604020202020204" pitchFamily="34" charset="0"/>
              <a:cs typeface="Arial" panose="020B0604020202020204" pitchFamily="34" charset="0"/>
            </a:endParaRPr>
          </a:p>
          <a:p>
            <a:pPr>
              <a:buFont typeface="Wingdings" panose="05000000000000000000" pitchFamily="2" charset="2"/>
              <a:buChar char="q"/>
            </a:pPr>
            <a:endParaRPr lang="fr-FR" sz="1300" dirty="0">
              <a:solidFill>
                <a:srgbClr val="7030A0"/>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fr-FR" sz="1400" b="1" dirty="0">
                <a:solidFill>
                  <a:srgbClr val="7030A0"/>
                </a:solidFill>
                <a:latin typeface="Arial" panose="020B0604020202020204" pitchFamily="34" charset="0"/>
                <a:cs typeface="Arial" panose="020B0604020202020204" pitchFamily="34" charset="0"/>
              </a:rPr>
              <a:t>Toutes les formations peuvent se retrouver sur le site de l’ONISEP  </a:t>
            </a:r>
            <a:r>
              <a:rPr lang="fr-FR" sz="1400" b="1" dirty="0">
                <a:latin typeface="Arial" panose="020B0604020202020204" pitchFamily="34" charset="0"/>
                <a:cs typeface="Arial" panose="020B0604020202020204" pitchFamily="34" charset="0"/>
              </a:rPr>
              <a:t>Onisep.fr</a:t>
            </a:r>
          </a:p>
          <a:p>
            <a:pPr>
              <a:buFont typeface="Wingdings" panose="05000000000000000000" pitchFamily="2" charset="2"/>
              <a:buChar char="q"/>
            </a:pPr>
            <a:r>
              <a:rPr lang="fr-FR" sz="1400" b="1" dirty="0">
                <a:solidFill>
                  <a:srgbClr val="7030A0"/>
                </a:solidFill>
                <a:latin typeface="Arial" panose="020B0604020202020204" pitchFamily="34" charset="0"/>
                <a:cs typeface="Arial" panose="020B0604020202020204" pitchFamily="34" charset="0"/>
              </a:rPr>
              <a:t>Prendre RDV avec la Psychologue de l’éducation nationale du lycée </a:t>
            </a:r>
            <a:r>
              <a:rPr lang="fr-FR" sz="1400" b="1" dirty="0">
                <a:latin typeface="Arial" panose="020B0604020202020204" pitchFamily="34" charset="0"/>
                <a:cs typeface="Arial" panose="020B0604020202020204" pitchFamily="34" charset="0"/>
              </a:rPr>
              <a:t>02 54 75 48 48</a:t>
            </a:r>
          </a:p>
          <a:p>
            <a:pPr>
              <a:buFont typeface="Wingdings" panose="05000000000000000000" pitchFamily="2" charset="2"/>
              <a:buChar char="q"/>
            </a:pPr>
            <a:r>
              <a:rPr lang="fr-FR" sz="1400" b="1" dirty="0">
                <a:solidFill>
                  <a:srgbClr val="7030A0"/>
                </a:solidFill>
                <a:latin typeface="Arial" panose="020B0604020202020204" pitchFamily="34" charset="0"/>
                <a:cs typeface="Arial" panose="020B0604020202020204" pitchFamily="34" charset="0"/>
              </a:rPr>
              <a:t> Prendre RDV auprès du Centre d’information et d’orientation le plus proche  </a:t>
            </a:r>
            <a:r>
              <a:rPr lang="fr-FR" sz="1400" b="1" dirty="0">
                <a:latin typeface="Arial" panose="020B0604020202020204" pitchFamily="34" charset="0"/>
                <a:cs typeface="Arial" panose="020B0604020202020204" pitchFamily="34" charset="0"/>
              </a:rPr>
              <a:t>02 38 83 49 98 ou </a:t>
            </a:r>
          </a:p>
          <a:p>
            <a:pPr marL="0" indent="0">
              <a:buNone/>
            </a:pPr>
            <a:r>
              <a:rPr lang="fr-FR" sz="1400" b="1" dirty="0">
                <a:latin typeface="Arial" panose="020B0604020202020204" pitchFamily="34" charset="0"/>
                <a:cs typeface="Arial" panose="020B0604020202020204" pitchFamily="34" charset="0"/>
              </a:rPr>
              <a:t>      ce.cioblois@ac-orleans-tours.fr</a:t>
            </a:r>
          </a:p>
          <a:p>
            <a:pPr fontAlgn="base">
              <a:buFont typeface="Wingdings" panose="05000000000000000000" pitchFamily="2" charset="2"/>
              <a:buChar char="q"/>
            </a:pPr>
            <a:r>
              <a:rPr lang="fr-FR" sz="1400" b="1" dirty="0">
                <a:solidFill>
                  <a:srgbClr val="7030A0"/>
                </a:solidFill>
                <a:latin typeface="Arial" panose="020B0604020202020204" pitchFamily="34" charset="0"/>
                <a:cs typeface="Arial" panose="020B0604020202020204" pitchFamily="34" charset="0"/>
              </a:rPr>
              <a:t> Pour toute question sur l'orientation, les filières de formations et les métiers, contactez le service « Mon orientation en ligne »</a:t>
            </a:r>
          </a:p>
          <a:p>
            <a:pPr fontAlgn="base">
              <a:buFont typeface="Wingdings" panose="05000000000000000000" pitchFamily="2" charset="2"/>
              <a:buChar char="v"/>
            </a:pPr>
            <a:r>
              <a:rPr lang="fr-FR" sz="1400" b="1" dirty="0">
                <a:solidFill>
                  <a:srgbClr val="7030A0"/>
                </a:solidFill>
                <a:latin typeface="Arial" panose="020B0604020202020204" pitchFamily="34" charset="0"/>
                <a:cs typeface="Arial" panose="020B0604020202020204" pitchFamily="34" charset="0"/>
              </a:rPr>
              <a:t>par téléphone au </a:t>
            </a:r>
            <a:r>
              <a:rPr lang="fr-FR" sz="1400" b="1" dirty="0">
                <a:latin typeface="Arial" panose="020B0604020202020204" pitchFamily="34" charset="0"/>
                <a:cs typeface="Arial" panose="020B0604020202020204" pitchFamily="34" charset="0"/>
              </a:rPr>
              <a:t>01 77 77 12 25</a:t>
            </a:r>
          </a:p>
          <a:p>
            <a:pPr fontAlgn="base">
              <a:buFont typeface="Wingdings" panose="05000000000000000000" pitchFamily="2" charset="2"/>
              <a:buChar char="v"/>
            </a:pPr>
            <a:r>
              <a:rPr lang="fr-FR" sz="1400" b="1" dirty="0">
                <a:solidFill>
                  <a:srgbClr val="7030A0"/>
                </a:solidFill>
                <a:latin typeface="Arial" panose="020B0604020202020204" pitchFamily="34" charset="0"/>
                <a:cs typeface="Arial" panose="020B0604020202020204" pitchFamily="34" charset="0"/>
              </a:rPr>
              <a:t>par courriel sur le site </a:t>
            </a:r>
            <a:r>
              <a:rPr lang="fr-FR" sz="1400" b="1" dirty="0">
                <a:latin typeface="Arial" panose="020B0604020202020204" pitchFamily="34" charset="0"/>
                <a:cs typeface="Arial" panose="020B0604020202020204" pitchFamily="34" charset="0"/>
              </a:rPr>
              <a:t>monorientationenligne.fr</a:t>
            </a:r>
            <a:r>
              <a:rPr lang="fr-FR" sz="1400" b="1" dirty="0">
                <a:solidFill>
                  <a:srgbClr val="7030A0"/>
                </a:solidFill>
                <a:latin typeface="Arial" panose="020B0604020202020204" pitchFamily="34" charset="0"/>
                <a:cs typeface="Arial" panose="020B0604020202020204" pitchFamily="34" charset="0"/>
              </a:rPr>
              <a:t> </a:t>
            </a:r>
            <a:r>
              <a:rPr lang="fr-FR" sz="1400" b="1" dirty="0">
                <a:solidFill>
                  <a:srgbClr val="FF0000"/>
                </a:solidFill>
                <a:latin typeface="Arial" panose="020B0604020202020204" pitchFamily="34" charset="0"/>
                <a:cs typeface="Arial" panose="020B0604020202020204" pitchFamily="34" charset="0"/>
              </a:rPr>
              <a:t>                             </a:t>
            </a:r>
            <a:r>
              <a:rPr lang="fr-FR" sz="1400" dirty="0">
                <a:solidFill>
                  <a:srgbClr val="FF0000"/>
                </a:solidFill>
                <a:latin typeface="Arial" panose="020B0604020202020204" pitchFamily="34" charset="0"/>
                <a:cs typeface="Arial" panose="020B0604020202020204" pitchFamily="34" charset="0"/>
              </a:rPr>
              <a:t> </a:t>
            </a:r>
          </a:p>
          <a:p>
            <a:pPr marL="0" indent="0" algn="ctr" fontAlgn="base">
              <a:buNone/>
            </a:pPr>
            <a:r>
              <a:rPr lang="fr-FR" dirty="0">
                <a:solidFill>
                  <a:srgbClr val="FF0000"/>
                </a:solidFill>
              </a:rPr>
              <a:t> </a:t>
            </a:r>
            <a:r>
              <a:rPr lang="fr-FR" sz="3000" dirty="0">
                <a:solidFill>
                  <a:srgbClr val="FF0000"/>
                </a:solidFill>
                <a:latin typeface="Arial" panose="020B0604020202020204" pitchFamily="34" charset="0"/>
                <a:cs typeface="Arial" panose="020B0604020202020204" pitchFamily="34" charset="0"/>
              </a:rPr>
              <a:t>Merci de votre attention</a:t>
            </a:r>
          </a:p>
        </p:txBody>
      </p:sp>
      <p:pic>
        <p:nvPicPr>
          <p:cNvPr id="4" name="Picture 1"/>
          <p:cNvPicPr>
            <a:picLocks noChangeAspect="1" noChangeArrowheads="1"/>
          </p:cNvPicPr>
          <p:nvPr/>
        </p:nvPicPr>
        <p:blipFill>
          <a:blip r:embed="rId2"/>
          <a:stretch/>
        </p:blipFill>
        <p:spPr bwMode="auto">
          <a:xfrm>
            <a:off x="1507611" y="84842"/>
            <a:ext cx="2112282" cy="1446880"/>
          </a:xfrm>
          <a:prstGeom prst="rect">
            <a:avLst/>
          </a:prstGeom>
          <a:noFill/>
        </p:spPr>
      </p:pic>
      <p:pic>
        <p:nvPicPr>
          <p:cNvPr id="5" name="Image 4"/>
          <p:cNvPicPr/>
          <p:nvPr/>
        </p:nvPicPr>
        <p:blipFill>
          <a:blip r:embed="rId3"/>
          <a:stretch/>
        </p:blipFill>
        <p:spPr bwMode="auto">
          <a:xfrm>
            <a:off x="8832915" y="84841"/>
            <a:ext cx="2479252" cy="1517717"/>
          </a:xfrm>
          <a:prstGeom prst="rect">
            <a:avLst/>
          </a:prstGeom>
          <a:noFill/>
          <a:ln>
            <a:noFill/>
          </a:ln>
        </p:spPr>
      </p:pic>
    </p:spTree>
    <p:extLst>
      <p:ext uri="{BB962C8B-B14F-4D97-AF65-F5344CB8AC3E}">
        <p14:creationId xmlns:p14="http://schemas.microsoft.com/office/powerpoint/2010/main" val="1098236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normAutofit/>
          </a:bodyPr>
          <a:lstStyle/>
          <a:p>
            <a:pPr>
              <a:defRPr/>
            </a:pPr>
            <a:r>
              <a:rPr lang="fr-FR" dirty="0"/>
              <a:t>                         </a:t>
            </a:r>
            <a:r>
              <a:rPr lang="fr-FR" sz="3100" b="1" dirty="0">
                <a:solidFill>
                  <a:schemeClr val="accent2">
                    <a:lumMod val="75000"/>
                  </a:schemeClr>
                </a:solidFill>
                <a:latin typeface="Arial"/>
                <a:cs typeface="Arial"/>
              </a:rPr>
              <a:t>CAP 2AGA</a:t>
            </a:r>
            <a:br>
              <a:rPr lang="fr-FR" sz="3100" b="1" dirty="0">
                <a:solidFill>
                  <a:schemeClr val="accent2">
                    <a:lumMod val="75000"/>
                  </a:schemeClr>
                </a:solidFill>
                <a:latin typeface="Arial"/>
                <a:cs typeface="Arial"/>
              </a:rPr>
            </a:br>
            <a:r>
              <a:rPr lang="fr-FR" sz="3100" b="1" dirty="0">
                <a:solidFill>
                  <a:schemeClr val="accent2">
                    <a:lumMod val="75000"/>
                  </a:schemeClr>
                </a:solidFill>
                <a:latin typeface="Arial"/>
                <a:cs typeface="Arial"/>
              </a:rPr>
              <a:t>                            CAP ATFMC</a:t>
            </a:r>
            <a:br>
              <a:rPr lang="fr-FR" sz="3100" b="1" dirty="0">
                <a:solidFill>
                  <a:schemeClr val="accent2">
                    <a:lumMod val="75000"/>
                  </a:schemeClr>
                </a:solidFill>
                <a:latin typeface="Arial"/>
                <a:cs typeface="Arial"/>
              </a:rPr>
            </a:br>
            <a:endParaRPr lang="fr-FR" sz="3100" b="1" dirty="0">
              <a:solidFill>
                <a:schemeClr val="accent2">
                  <a:lumMod val="75000"/>
                </a:schemeClr>
              </a:solidFill>
              <a:latin typeface="Arial"/>
              <a:cs typeface="Arial"/>
            </a:endParaRPr>
          </a:p>
        </p:txBody>
      </p:sp>
      <p:sp>
        <p:nvSpPr>
          <p:cNvPr id="3" name="Espace réservé du contenu 2"/>
          <p:cNvSpPr>
            <a:spLocks noGrp="1"/>
          </p:cNvSpPr>
          <p:nvPr>
            <p:ph idx="1"/>
          </p:nvPr>
        </p:nvSpPr>
        <p:spPr bwMode="auto">
          <a:xfrm>
            <a:off x="1141412" y="1908789"/>
            <a:ext cx="9905999" cy="3882412"/>
          </a:xfrm>
        </p:spPr>
        <p:txBody>
          <a:bodyPr>
            <a:normAutofit fontScale="25000" lnSpcReduction="20000"/>
          </a:bodyPr>
          <a:lstStyle/>
          <a:p>
            <a:pPr marL="0" lvl="0" indent="0">
              <a:lnSpc>
                <a:spcPct val="100000"/>
              </a:lnSpc>
              <a:spcBef>
                <a:spcPts val="0"/>
              </a:spcBef>
              <a:spcAft>
                <a:spcPts val="0"/>
              </a:spcAft>
              <a:buSzTx/>
              <a:buNone/>
              <a:defRPr/>
            </a:pPr>
            <a:r>
              <a:rPr lang="fr-FR" sz="6400" b="1" dirty="0">
                <a:solidFill>
                  <a:srgbClr val="161616"/>
                </a:solidFill>
                <a:latin typeface="Arial"/>
                <a:cs typeface="Arial"/>
              </a:rPr>
              <a:t>   Poursuite d’étude : </a:t>
            </a:r>
            <a:r>
              <a:rPr lang="fr-FR" sz="6400" b="1" dirty="0">
                <a:solidFill>
                  <a:schemeClr val="bg1"/>
                </a:solidFill>
                <a:latin typeface="Arial"/>
                <a:cs typeface="Arial"/>
              </a:rPr>
              <a:t>Mention complémentaire Aide à domicile :  MCAD</a:t>
            </a:r>
            <a:endParaRPr dirty="0"/>
          </a:p>
          <a:p>
            <a:pPr marL="0" lvl="0" indent="0">
              <a:lnSpc>
                <a:spcPct val="100000"/>
              </a:lnSpc>
              <a:spcBef>
                <a:spcPts val="0"/>
              </a:spcBef>
              <a:spcAft>
                <a:spcPts val="0"/>
              </a:spcAft>
              <a:buSzTx/>
              <a:buNone/>
              <a:defRPr/>
            </a:pPr>
            <a:endParaRPr lang="fr-FR" sz="6400" b="1" dirty="0">
              <a:solidFill>
                <a:schemeClr val="bg1"/>
              </a:solidFill>
              <a:latin typeface="Arial"/>
              <a:cs typeface="Arial"/>
            </a:endParaRPr>
          </a:p>
          <a:p>
            <a:pPr marL="0" lvl="0" indent="0">
              <a:lnSpc>
                <a:spcPct val="100000"/>
              </a:lnSpc>
              <a:spcBef>
                <a:spcPts val="0"/>
              </a:spcBef>
              <a:spcAft>
                <a:spcPts val="0"/>
              </a:spcAft>
              <a:buSzTx/>
              <a:buNone/>
              <a:defRPr/>
            </a:pPr>
            <a:r>
              <a:rPr lang="fr-FR" sz="4800" dirty="0">
                <a:solidFill>
                  <a:schemeClr val="bg1"/>
                </a:solidFill>
                <a:latin typeface="Arial"/>
                <a:cs typeface="Arial"/>
              </a:rPr>
              <a:t> Nature de la formation : </a:t>
            </a:r>
            <a:r>
              <a:rPr lang="fr-FR" sz="4800" b="1" dirty="0">
                <a:solidFill>
                  <a:schemeClr val="bg1"/>
                </a:solidFill>
                <a:latin typeface="Arial"/>
                <a:cs typeface="Arial"/>
              </a:rPr>
              <a:t>Diplôme national ou diplôme d'État</a:t>
            </a:r>
            <a:endParaRPr dirty="0"/>
          </a:p>
          <a:p>
            <a:pPr marL="0" lvl="0" indent="0">
              <a:lnSpc>
                <a:spcPct val="100000"/>
              </a:lnSpc>
              <a:spcBef>
                <a:spcPts val="0"/>
              </a:spcBef>
              <a:spcAft>
                <a:spcPts val="0"/>
              </a:spcAft>
              <a:buSzTx/>
              <a:buNone/>
              <a:defRPr/>
            </a:pPr>
            <a:endParaRPr lang="fr-FR" sz="4800" dirty="0">
              <a:solidFill>
                <a:schemeClr val="bg1"/>
              </a:solidFill>
              <a:latin typeface="Arial"/>
              <a:cs typeface="Arial"/>
            </a:endParaRPr>
          </a:p>
          <a:p>
            <a:pPr marL="0" lvl="0" indent="0">
              <a:lnSpc>
                <a:spcPct val="100000"/>
              </a:lnSpc>
              <a:spcBef>
                <a:spcPts val="0"/>
              </a:spcBef>
              <a:spcAft>
                <a:spcPts val="0"/>
              </a:spcAft>
              <a:buSzTx/>
              <a:buNone/>
              <a:defRPr/>
            </a:pPr>
            <a:r>
              <a:rPr lang="fr-FR" sz="4800" dirty="0">
                <a:solidFill>
                  <a:schemeClr val="bg1"/>
                </a:solidFill>
                <a:latin typeface="Arial"/>
                <a:cs typeface="Arial"/>
              </a:rPr>
              <a:t> </a:t>
            </a:r>
            <a:endParaRPr dirty="0"/>
          </a:p>
          <a:p>
            <a:pPr algn="l">
              <a:buFont typeface="Wingdings"/>
              <a:buChar char="Ø"/>
              <a:defRPr/>
            </a:pPr>
            <a:r>
              <a:rPr lang="fr-FR" sz="4800" dirty="0">
                <a:solidFill>
                  <a:schemeClr val="bg1"/>
                </a:solidFill>
                <a:latin typeface="Arial"/>
                <a:cs typeface="Arial"/>
              </a:rPr>
              <a:t>Cette</a:t>
            </a:r>
            <a:r>
              <a:rPr lang="fr-FR" sz="4800" b="0" i="0" dirty="0">
                <a:solidFill>
                  <a:schemeClr val="bg1"/>
                </a:solidFill>
                <a:latin typeface="Arial"/>
                <a:cs typeface="Arial"/>
              </a:rPr>
              <a:t> MC forme à accompagner des familles, ou des personnes âgées ou handicapées dans les actes essentiels de la vie quotidienne.  </a:t>
            </a:r>
            <a:endParaRPr dirty="0"/>
          </a:p>
          <a:p>
            <a:pPr marL="0" indent="0" algn="l">
              <a:buNone/>
              <a:defRPr/>
            </a:pPr>
            <a:r>
              <a:rPr lang="fr-FR" sz="4800" b="0" i="0" dirty="0">
                <a:solidFill>
                  <a:schemeClr val="bg1"/>
                </a:solidFill>
                <a:latin typeface="Arial"/>
                <a:cs typeface="Arial"/>
              </a:rPr>
              <a:t>Les élèves acquièrent les compétences indispensables pour promouvoir l’autonomie des personnes, et leur permettre de rester dans leur cadre de vie habituel, en les aidant à gérer le quotidien. Ils apprennent à les assister dans leurs déplacements, dans l'entretien courant de leur logement, dans la préparation des repas. Ils savent également réaliser les soins d’hygiène et de confort (toilette, habillage, réfection du lit…). Les notions d’animation abordées lors de la formation leur permettent d’organiser des activités favorisant la stimulation cognitive, intellectuelle et physique. Futurs garants de l’autonomie et de la sécurité des personnes dont ils auront la charge, ils sont également formés à aménager les espaces, pour prévenir les accidents notamment, et à repérer des signes d’altération de la santé et mettre en œuvre des techniques d’urgence. </a:t>
            </a:r>
            <a:endParaRPr dirty="0"/>
          </a:p>
          <a:p>
            <a:pPr marL="0" indent="0" algn="l">
              <a:buNone/>
              <a:defRPr/>
            </a:pPr>
            <a:endParaRPr lang="fr-FR" sz="4800" b="0" i="0" dirty="0">
              <a:solidFill>
                <a:schemeClr val="bg1"/>
              </a:solidFill>
              <a:latin typeface="Arial"/>
              <a:cs typeface="Arial"/>
            </a:endParaRPr>
          </a:p>
          <a:p>
            <a:pPr algn="l">
              <a:buFont typeface="Wingdings"/>
              <a:buChar char="Ø"/>
              <a:defRPr/>
            </a:pPr>
            <a:r>
              <a:rPr lang="fr-FR" sz="4800" b="0" i="0" dirty="0">
                <a:solidFill>
                  <a:schemeClr val="bg1"/>
                </a:solidFill>
                <a:latin typeface="Arial"/>
                <a:cs typeface="Arial"/>
              </a:rPr>
              <a:t>Les élèves apprennent également à accompagner les enfants de plus de 6 ans dans leur quotidien (prise de repas, apprentissage des gestes d’hygiène, suivi du travail scolaire…). Ils développent les compétences nécessaires pour organiser des activités ludiques après l’école, en fonction des souhaits de familles et des ressources disponibles, tout en garantissant la sécurité des enfants. </a:t>
            </a:r>
            <a:endParaRPr dirty="0"/>
          </a:p>
          <a:p>
            <a:pPr algn="l">
              <a:defRPr/>
            </a:pPr>
            <a:endParaRPr lang="fr-FR" sz="4800" dirty="0">
              <a:solidFill>
                <a:schemeClr val="bg1"/>
              </a:solidFill>
              <a:latin typeface="Arial"/>
              <a:cs typeface="Arial"/>
            </a:endParaRPr>
          </a:p>
        </p:txBody>
      </p:sp>
      <p:pic>
        <p:nvPicPr>
          <p:cNvPr id="4" name="Picture 1"/>
          <p:cNvPicPr>
            <a:picLocks noChangeAspect="1" noChangeArrowheads="1"/>
          </p:cNvPicPr>
          <p:nvPr/>
        </p:nvPicPr>
        <p:blipFill>
          <a:blip r:embed="rId2"/>
          <a:stretch/>
        </p:blipFill>
        <p:spPr bwMode="auto">
          <a:xfrm>
            <a:off x="1402371" y="421663"/>
            <a:ext cx="1984131" cy="1290271"/>
          </a:xfrm>
          <a:prstGeom prst="rect">
            <a:avLst/>
          </a:prstGeom>
          <a:noFill/>
        </p:spPr>
      </p:pic>
      <p:pic>
        <p:nvPicPr>
          <p:cNvPr id="5" name="Image 4"/>
          <p:cNvPicPr/>
          <p:nvPr/>
        </p:nvPicPr>
        <p:blipFill>
          <a:blip r:embed="rId3"/>
          <a:stretch/>
        </p:blipFill>
        <p:spPr bwMode="auto">
          <a:xfrm>
            <a:off x="8720747" y="222248"/>
            <a:ext cx="2470150" cy="16891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bwMode="auto">
        <a:xfrm>
          <a:off x="0" y="0"/>
          <a:ext cx="0" cy="0"/>
          <a:chOff x="0" y="0"/>
          <a:chExt cx="0" cy="0"/>
        </a:xfrm>
      </p:grpSpPr>
      <p:sp>
        <p:nvSpPr>
          <p:cNvPr id="3" name="Espace réservé du contenu 2"/>
          <p:cNvSpPr>
            <a:spLocks noGrp="1"/>
          </p:cNvSpPr>
          <p:nvPr>
            <p:ph idx="1"/>
          </p:nvPr>
        </p:nvSpPr>
        <p:spPr bwMode="auto">
          <a:xfrm>
            <a:off x="990583" y="2145792"/>
            <a:ext cx="9905999" cy="3541714"/>
          </a:xfrm>
        </p:spPr>
        <p:txBody>
          <a:bodyPr>
            <a:normAutofit fontScale="55000" lnSpcReduction="20000"/>
          </a:bodyPr>
          <a:lstStyle/>
          <a:p>
            <a:pPr algn="l">
              <a:buFont typeface="Wingdings"/>
              <a:buChar char="Ø"/>
              <a:defRPr/>
            </a:pPr>
            <a:r>
              <a:rPr lang="fr-FR" sz="2400" b="0" i="0" dirty="0">
                <a:solidFill>
                  <a:srgbClr val="161616"/>
                </a:solidFill>
                <a:latin typeface="Arial"/>
                <a:cs typeface="Arial"/>
              </a:rPr>
              <a:t>Enfin les élèves sont préparés à réaliser des services simples au domicile des personnes. En cas de panne d’un appareil ou d’un équipement, ils peuvent faire de petites réparations ou faire appel à un professionnel compétents. Ils sont sensibilisés aux tâches d’entretien et de sécurisation du domicile : collecte du courrier, entretien des plantes, activation de l’alarme, suivi de la téléassistance… Enfin ils sont formés à assister les personnes dans leurs démarches administratives (renseignement de documents courants, classement, suivi des démarches…)</a:t>
            </a:r>
            <a:endParaRPr dirty="0"/>
          </a:p>
          <a:p>
            <a:pPr algn="l">
              <a:buFont typeface="Wingdings"/>
              <a:buChar char="Ø"/>
              <a:defRPr/>
            </a:pPr>
            <a:r>
              <a:rPr lang="fr-FR" sz="2400" b="0" i="0" dirty="0">
                <a:solidFill>
                  <a:srgbClr val="161616"/>
                </a:solidFill>
                <a:latin typeface="Arial"/>
                <a:cs typeface="Arial"/>
              </a:rPr>
              <a:t>Les enseignements autour de la communication les préparent à travailler au sein d’équipe pluridisciplinaire et à adopter une posture professionnelle adaptée auprès des personnes et de leur famille. </a:t>
            </a:r>
            <a:endParaRPr dirty="0"/>
          </a:p>
          <a:p>
            <a:pPr algn="l">
              <a:buFont typeface="Wingdings"/>
              <a:buChar char="Ø"/>
              <a:defRPr/>
            </a:pPr>
            <a:r>
              <a:rPr lang="fr-FR" sz="2400" b="0" i="0" dirty="0">
                <a:solidFill>
                  <a:srgbClr val="161616"/>
                </a:solidFill>
                <a:latin typeface="Arial"/>
                <a:cs typeface="Arial"/>
              </a:rPr>
              <a:t>Une fois diplômés, les élèves peuvent être employés par des particuliers ou par des organismes (associations ou entreprise) spécialisés dans les services à la personne. </a:t>
            </a:r>
            <a:endParaRPr dirty="0"/>
          </a:p>
          <a:p>
            <a:pPr marL="0" indent="0" algn="l">
              <a:buNone/>
              <a:defRPr/>
            </a:pPr>
            <a:endParaRPr lang="fr-FR" sz="2400" b="0" i="0" dirty="0">
              <a:solidFill>
                <a:srgbClr val="161616"/>
              </a:solidFill>
              <a:latin typeface="Arial"/>
              <a:cs typeface="Arial"/>
            </a:endParaRPr>
          </a:p>
          <a:p>
            <a:pPr>
              <a:lnSpc>
                <a:spcPct val="100000"/>
              </a:lnSpc>
              <a:spcBef>
                <a:spcPts val="0"/>
              </a:spcBef>
              <a:spcAft>
                <a:spcPts val="0"/>
              </a:spcAft>
              <a:buSzTx/>
              <a:buFont typeface="Wingdings"/>
              <a:buChar char="q"/>
              <a:defRPr/>
            </a:pPr>
            <a:r>
              <a:rPr lang="fr-FR" b="1" dirty="0">
                <a:solidFill>
                  <a:schemeClr val="accent2">
                    <a:lumMod val="75000"/>
                  </a:schemeClr>
                </a:solidFill>
                <a:latin typeface="Arial"/>
                <a:cs typeface="Arial"/>
              </a:rPr>
              <a:t> </a:t>
            </a:r>
            <a:r>
              <a:rPr lang="fr-FR" sz="2500" b="1" dirty="0">
                <a:solidFill>
                  <a:schemeClr val="accent2">
                    <a:lumMod val="75000"/>
                  </a:schemeClr>
                </a:solidFill>
                <a:latin typeface="Arial"/>
                <a:cs typeface="Arial"/>
              </a:rPr>
              <a:t>Possibilité de poursuivre un cursus en école IDE Infirmier diplôme d’état,  DE éducateur spécialisée,  DE éducateur de jeunes enfants  ou un Brevet de technicien supérieur SP3S : </a:t>
            </a:r>
            <a:r>
              <a:rPr lang="fr-FR" sz="2500" b="1" i="0" dirty="0">
                <a:solidFill>
                  <a:schemeClr val="accent2">
                    <a:lumMod val="75000"/>
                  </a:schemeClr>
                </a:solidFill>
                <a:latin typeface="Arial"/>
                <a:cs typeface="Arial"/>
              </a:rPr>
              <a:t> BTS services et prestations</a:t>
            </a:r>
            <a:r>
              <a:rPr lang="fr-FR" sz="2500" b="1" dirty="0">
                <a:solidFill>
                  <a:schemeClr val="accent2">
                    <a:lumMod val="75000"/>
                  </a:schemeClr>
                </a:solidFill>
                <a:latin typeface="Arial"/>
                <a:cs typeface="Arial"/>
              </a:rPr>
              <a:t> </a:t>
            </a:r>
            <a:r>
              <a:rPr lang="fr-FR" sz="2500" b="1" i="0" dirty="0">
                <a:solidFill>
                  <a:schemeClr val="accent2">
                    <a:lumMod val="75000"/>
                  </a:schemeClr>
                </a:solidFill>
                <a:latin typeface="Arial"/>
                <a:cs typeface="Arial"/>
              </a:rPr>
              <a:t>des secteurs sanitaire et social, Technicien d’intervention sociale et familiale. </a:t>
            </a:r>
            <a:r>
              <a:rPr lang="fr-FR" sz="2200" b="1" i="0" dirty="0">
                <a:solidFill>
                  <a:schemeClr val="accent2">
                    <a:lumMod val="75000"/>
                  </a:schemeClr>
                </a:solidFill>
                <a:latin typeface="Arial"/>
                <a:cs typeface="Arial"/>
              </a:rPr>
              <a:t>DE AIDE SOIGNANTE</a:t>
            </a:r>
            <a:br>
              <a:rPr lang="fr-FR" sz="2500" b="1" i="0" dirty="0">
                <a:solidFill>
                  <a:schemeClr val="accent2">
                    <a:lumMod val="75000"/>
                  </a:schemeClr>
                </a:solidFill>
                <a:latin typeface="Arial"/>
                <a:cs typeface="Arial"/>
              </a:rPr>
            </a:br>
            <a:endParaRPr lang="fr-FR" sz="2500" b="1" dirty="0">
              <a:solidFill>
                <a:schemeClr val="accent2">
                  <a:lumMod val="75000"/>
                </a:schemeClr>
              </a:solidFill>
            </a:endParaRPr>
          </a:p>
        </p:txBody>
      </p:sp>
      <p:pic>
        <p:nvPicPr>
          <p:cNvPr id="4" name="Picture 1"/>
          <p:cNvPicPr>
            <a:picLocks noChangeAspect="1" noChangeArrowheads="1"/>
          </p:cNvPicPr>
          <p:nvPr/>
        </p:nvPicPr>
        <p:blipFill>
          <a:blip r:embed="rId2"/>
          <a:stretch/>
        </p:blipFill>
        <p:spPr bwMode="auto">
          <a:xfrm>
            <a:off x="1402371" y="421663"/>
            <a:ext cx="1984131" cy="1290271"/>
          </a:xfrm>
          <a:prstGeom prst="rect">
            <a:avLst/>
          </a:prstGeom>
          <a:noFill/>
        </p:spPr>
      </p:pic>
      <p:pic>
        <p:nvPicPr>
          <p:cNvPr id="5" name="Image 4"/>
          <p:cNvPicPr/>
          <p:nvPr/>
        </p:nvPicPr>
        <p:blipFill>
          <a:blip r:embed="rId3"/>
          <a:stretch/>
        </p:blipFill>
        <p:spPr bwMode="auto">
          <a:xfrm>
            <a:off x="8805500" y="291611"/>
            <a:ext cx="2470150" cy="16891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normAutofit/>
          </a:bodyPr>
          <a:lstStyle/>
          <a:p>
            <a:pPr>
              <a:defRPr/>
            </a:pPr>
            <a:r>
              <a:rPr lang="fr-FR" dirty="0">
                <a:solidFill>
                  <a:schemeClr val="accent2">
                    <a:lumMod val="75000"/>
                  </a:schemeClr>
                </a:solidFill>
                <a:latin typeface="Arial" panose="020B0604020202020204" pitchFamily="34" charset="0"/>
                <a:cs typeface="Arial" panose="020B0604020202020204" pitchFamily="34" charset="0"/>
              </a:rPr>
              <a:t>                     </a:t>
            </a:r>
            <a:r>
              <a:rPr lang="fr-FR" sz="1400" b="1" u="sng" dirty="0">
                <a:solidFill>
                  <a:schemeClr val="accent2">
                    <a:lumMod val="75000"/>
                  </a:schemeClr>
                </a:solidFill>
                <a:latin typeface="Arial" panose="020B0604020202020204" pitchFamily="34" charset="0"/>
                <a:cs typeface="Arial" panose="020B0604020202020204" pitchFamily="34" charset="0"/>
              </a:rPr>
              <a:t>Poursuite  d’études BAC ASSP/ BAC AEPA </a:t>
            </a:r>
            <a:br>
              <a:rPr lang="fr-FR" sz="1400" b="1" u="sng" dirty="0">
                <a:solidFill>
                  <a:schemeClr val="accent2">
                    <a:lumMod val="75000"/>
                  </a:schemeClr>
                </a:solidFill>
                <a:latin typeface="Arial" panose="020B0604020202020204" pitchFamily="34" charset="0"/>
                <a:cs typeface="Arial" panose="020B0604020202020204" pitchFamily="34" charset="0"/>
              </a:rPr>
            </a:br>
            <a:r>
              <a:rPr lang="fr-FR" sz="1400" b="1" dirty="0">
                <a:solidFill>
                  <a:schemeClr val="accent2">
                    <a:lumMod val="75000"/>
                  </a:schemeClr>
                </a:solidFill>
                <a:latin typeface="Arial" panose="020B0604020202020204" pitchFamily="34" charset="0"/>
                <a:cs typeface="Arial" panose="020B0604020202020204" pitchFamily="34" charset="0"/>
              </a:rPr>
              <a:t>                                                                              ou vie active</a:t>
            </a:r>
            <a:br>
              <a:rPr lang="fr-FR" sz="1400" b="1" dirty="0">
                <a:solidFill>
                  <a:schemeClr val="accent2">
                    <a:lumMod val="75000"/>
                  </a:schemeClr>
                </a:solidFill>
                <a:latin typeface="Arial" panose="020B0604020202020204" pitchFamily="34" charset="0"/>
                <a:cs typeface="Arial" panose="020B0604020202020204" pitchFamily="34" charset="0"/>
              </a:rPr>
            </a:br>
            <a:endParaRPr lang="fr-FR" sz="1400" b="1" dirty="0">
              <a:solidFill>
                <a:schemeClr val="accent2">
                  <a:lumMod val="75000"/>
                </a:schemeClr>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bwMode="auto">
          <a:xfrm>
            <a:off x="1248164" y="1537560"/>
            <a:ext cx="9911778" cy="3541714"/>
          </a:xfrm>
        </p:spPr>
        <p:txBody>
          <a:bodyPr>
            <a:normAutofit fontScale="47500" lnSpcReduction="20000"/>
          </a:bodyPr>
          <a:lstStyle/>
          <a:p>
            <a:pPr marL="0" indent="0" algn="l">
              <a:buNone/>
              <a:defRPr/>
            </a:pPr>
            <a:endParaRPr lang="fr-FR" sz="2500" b="1" u="sng" dirty="0">
              <a:solidFill>
                <a:schemeClr val="bg1"/>
              </a:solidFill>
              <a:latin typeface="Arial"/>
              <a:cs typeface="Arial"/>
            </a:endParaRPr>
          </a:p>
          <a:p>
            <a:pPr marL="0" indent="0" algn="l">
              <a:buNone/>
              <a:defRPr/>
            </a:pPr>
            <a:r>
              <a:rPr lang="fr-FR" sz="2900" b="1" u="sng" dirty="0">
                <a:solidFill>
                  <a:schemeClr val="accent2">
                    <a:lumMod val="75000"/>
                  </a:schemeClr>
                </a:solidFill>
                <a:latin typeface="Arial" panose="020B0604020202020204" pitchFamily="34" charset="0"/>
                <a:cs typeface="Arial" panose="020B0604020202020204" pitchFamily="34" charset="0"/>
              </a:rPr>
              <a:t>BAC ASSP Accompagnement soins et services à la personne </a:t>
            </a:r>
            <a:endParaRPr sz="2900" b="1" dirty="0">
              <a:solidFill>
                <a:schemeClr val="accent2">
                  <a:lumMod val="75000"/>
                </a:schemeClr>
              </a:solidFill>
              <a:latin typeface="Arial" panose="020B0604020202020204" pitchFamily="34" charset="0"/>
              <a:cs typeface="Arial" panose="020B0604020202020204" pitchFamily="34" charset="0"/>
            </a:endParaRPr>
          </a:p>
          <a:p>
            <a:pPr algn="l">
              <a:buFont typeface="Wingdings"/>
              <a:buChar char="Ø"/>
              <a:defRPr/>
            </a:pPr>
            <a:r>
              <a:rPr lang="fr-FR" sz="2500" b="0" i="0" dirty="0">
                <a:solidFill>
                  <a:srgbClr val="161616"/>
                </a:solidFill>
                <a:latin typeface="Arial"/>
                <a:cs typeface="Arial"/>
              </a:rPr>
              <a:t>Ce bac professionnel forme à l’accompagnement de familles, d’enfants, de personnes âgées ou handicapées dans les actes de la vie quotidienne, au sein d’établissements sanitaires et sociaux ou à leur domicile. </a:t>
            </a:r>
            <a:endParaRPr dirty="0"/>
          </a:p>
          <a:p>
            <a:pPr algn="l">
              <a:buFont typeface="Wingdings"/>
              <a:buChar char="Ø"/>
              <a:defRPr/>
            </a:pPr>
            <a:r>
              <a:rPr lang="fr-FR" sz="2500" b="0" i="0" dirty="0">
                <a:solidFill>
                  <a:srgbClr val="161616"/>
                </a:solidFill>
                <a:latin typeface="Arial"/>
                <a:cs typeface="Arial"/>
              </a:rPr>
              <a:t>Les élèves apprennent à dispenser des soins d’hygiènes et de confort (toilette, habillage, accompagnement à la mobilité), à servir les repas et les collations, et à entretenir les espaces de vie. Ils sont sensibilisés à surveiller l’état de la santé d’une personne à partir des signes cliniques ou de douleur, et à l’aider à prendre ses médicaments. Ils acquièrent les compétences nécessaires pour concevoir et mettre en œuvre des actions d’éducation à la santé en fonction des besoins qu’ils auront préalablement identifiés. Ils sont formés à l’utilisation de la domotique et des outils numériques nécessaires à leurs activités. Les enseignements dédiés au travail et à la communication en équipe pluri professionnelle les préparent à s’adapter aux différents contextes professionnels du secteur. Ils sont notamment formés à prendre part à des activités de gestion, et à coordonner par exemple une équipe de bio nettoyage.</a:t>
            </a:r>
            <a:endParaRPr dirty="0"/>
          </a:p>
          <a:p>
            <a:pPr algn="l">
              <a:buFont typeface="Wingdings"/>
              <a:buChar char="Ø"/>
              <a:defRPr/>
            </a:pPr>
            <a:r>
              <a:rPr lang="fr-FR" sz="2500" b="0" i="0" dirty="0">
                <a:solidFill>
                  <a:srgbClr val="161616"/>
                </a:solidFill>
                <a:latin typeface="Arial"/>
                <a:cs typeface="Arial"/>
              </a:rPr>
              <a:t>Dans certains établissements, les élèves pourront s’inscrire, dès la seconde, à l’unité professionnelle facultative « secteur sportif » et devront réaliser un stage d’au moins 6 semaines dans une structure sportive. Les bacheliers titulaires de cette unité facultative obtiendront automatiquement certaines unités capitalisables des BP JEPS (Brevet professionnel de la jeunesse, de l’éducation populaire et du sport).</a:t>
            </a:r>
            <a:endParaRPr dirty="0"/>
          </a:p>
          <a:p>
            <a:pPr algn="l">
              <a:buFont typeface="Wingdings"/>
              <a:buChar char="Ø"/>
              <a:defRPr/>
            </a:pPr>
            <a:r>
              <a:rPr lang="fr-FR" sz="2500" b="0" i="0" dirty="0">
                <a:solidFill>
                  <a:srgbClr val="161616"/>
                </a:solidFill>
                <a:latin typeface="Arial"/>
                <a:cs typeface="Arial"/>
              </a:rPr>
              <a:t>Le titulaire de ce bac pro peut travailler au sein d’établissements sanitaires et sociaux, ou auprès de services de soins ou d’aide à domicile</a:t>
            </a:r>
            <a:endParaRPr dirty="0"/>
          </a:p>
          <a:p>
            <a:pPr algn="l">
              <a:buFont typeface="Wingdings"/>
              <a:buChar char="Ø"/>
              <a:defRPr/>
            </a:pPr>
            <a:endParaRPr lang="fr-FR" sz="2500" dirty="0">
              <a:solidFill>
                <a:srgbClr val="161616"/>
              </a:solidFill>
              <a:latin typeface="Arial"/>
              <a:cs typeface="Arial"/>
            </a:endParaRPr>
          </a:p>
          <a:p>
            <a:pPr algn="l">
              <a:buFont typeface="Wingdings"/>
              <a:buChar char="Ø"/>
              <a:defRPr/>
            </a:pPr>
            <a:endParaRPr lang="fr-FR" sz="2500" b="1" dirty="0">
              <a:solidFill>
                <a:srgbClr val="161616"/>
              </a:solidFill>
              <a:latin typeface="Arial"/>
              <a:cs typeface="Arial"/>
            </a:endParaRPr>
          </a:p>
          <a:p>
            <a:pPr algn="ctr">
              <a:buFont typeface="Wingdings"/>
              <a:buChar char="Ø"/>
              <a:defRPr/>
            </a:pPr>
            <a:endParaRPr lang="fr-FR" sz="2500" b="1" dirty="0">
              <a:latin typeface="Arial"/>
              <a:cs typeface="Arial"/>
            </a:endParaRPr>
          </a:p>
        </p:txBody>
      </p:sp>
      <p:pic>
        <p:nvPicPr>
          <p:cNvPr id="4" name="Picture 1"/>
          <p:cNvPicPr>
            <a:picLocks noChangeAspect="1" noChangeArrowheads="1"/>
          </p:cNvPicPr>
          <p:nvPr/>
        </p:nvPicPr>
        <p:blipFill>
          <a:blip r:embed="rId2"/>
          <a:stretch/>
        </p:blipFill>
        <p:spPr bwMode="auto">
          <a:xfrm>
            <a:off x="1402371" y="421663"/>
            <a:ext cx="1984131" cy="1290271"/>
          </a:xfrm>
          <a:prstGeom prst="rect">
            <a:avLst/>
          </a:prstGeom>
          <a:noFill/>
        </p:spPr>
      </p:pic>
      <p:pic>
        <p:nvPicPr>
          <p:cNvPr id="5" name="Image 4"/>
          <p:cNvPicPr/>
          <p:nvPr/>
        </p:nvPicPr>
        <p:blipFill>
          <a:blip r:embed="rId3"/>
          <a:stretch/>
        </p:blipFill>
        <p:spPr bwMode="auto">
          <a:xfrm>
            <a:off x="8805500" y="291611"/>
            <a:ext cx="2470150" cy="1689100"/>
          </a:xfrm>
          <a:prstGeom prst="rect">
            <a:avLst/>
          </a:prstGeom>
          <a:noFill/>
          <a:ln>
            <a:noFill/>
          </a:ln>
        </p:spPr>
      </p:pic>
      <p:pic>
        <p:nvPicPr>
          <p:cNvPr id="4098" name="Picture 2" descr="BAC PRO ASSP - cfa-trajectoire-hotellerie.ac-versailles"/>
          <p:cNvPicPr>
            <a:picLocks noChangeAspect="1" noChangeArrowheads="1"/>
          </p:cNvPicPr>
          <p:nvPr/>
        </p:nvPicPr>
        <p:blipFill>
          <a:blip r:embed="rId4"/>
          <a:stretch/>
        </p:blipFill>
        <p:spPr bwMode="auto">
          <a:xfrm>
            <a:off x="4668715" y="5165852"/>
            <a:ext cx="2136531" cy="142093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bwMode="auto">
        <a:xfrm>
          <a:off x="0" y="0"/>
          <a:ext cx="0" cy="0"/>
          <a:chOff x="0" y="0"/>
          <a:chExt cx="0" cy="0"/>
        </a:xfrm>
      </p:grpSpPr>
      <p:pic>
        <p:nvPicPr>
          <p:cNvPr id="4" name="Picture 1"/>
          <p:cNvPicPr>
            <a:picLocks noChangeAspect="1" noChangeArrowheads="1"/>
          </p:cNvPicPr>
          <p:nvPr/>
        </p:nvPicPr>
        <p:blipFill>
          <a:blip r:embed="rId2"/>
          <a:stretch/>
        </p:blipFill>
        <p:spPr bwMode="auto">
          <a:xfrm>
            <a:off x="1252902" y="513253"/>
            <a:ext cx="1984131" cy="1290271"/>
          </a:xfrm>
          <a:prstGeom prst="rect">
            <a:avLst/>
          </a:prstGeom>
          <a:noFill/>
        </p:spPr>
      </p:pic>
      <p:pic>
        <p:nvPicPr>
          <p:cNvPr id="5" name="Image 4"/>
          <p:cNvPicPr/>
          <p:nvPr/>
        </p:nvPicPr>
        <p:blipFill>
          <a:blip r:embed="rId3"/>
          <a:stretch/>
        </p:blipFill>
        <p:spPr bwMode="auto">
          <a:xfrm>
            <a:off x="8805500" y="513253"/>
            <a:ext cx="2470150" cy="1689100"/>
          </a:xfrm>
          <a:prstGeom prst="rect">
            <a:avLst/>
          </a:prstGeom>
          <a:noFill/>
          <a:ln>
            <a:noFill/>
          </a:ln>
        </p:spPr>
      </p:pic>
      <p:sp>
        <p:nvSpPr>
          <p:cNvPr id="8" name="Espace réservé du contenu 7"/>
          <p:cNvSpPr>
            <a:spLocks noGrp="1"/>
          </p:cNvSpPr>
          <p:nvPr>
            <p:ph idx="1"/>
          </p:nvPr>
        </p:nvSpPr>
        <p:spPr bwMode="auto">
          <a:xfrm>
            <a:off x="1143000" y="2038472"/>
            <a:ext cx="9905999" cy="3541714"/>
          </a:xfrm>
        </p:spPr>
        <p:txBody>
          <a:bodyPr>
            <a:normAutofit fontScale="47500" lnSpcReduction="20000"/>
          </a:bodyPr>
          <a:lstStyle/>
          <a:p>
            <a:pPr marL="0" indent="0" algn="l">
              <a:buNone/>
              <a:defRPr/>
            </a:pPr>
            <a:r>
              <a:rPr lang="fr-FR" sz="2900" b="1" i="0" u="sng" dirty="0">
                <a:solidFill>
                  <a:schemeClr val="accent2">
                    <a:lumMod val="75000"/>
                  </a:schemeClr>
                </a:solidFill>
                <a:latin typeface="Arial" panose="020B0604020202020204" pitchFamily="34" charset="0"/>
                <a:cs typeface="Arial" panose="020B0604020202020204" pitchFamily="34" charset="0"/>
              </a:rPr>
              <a:t>BAC AEPA Animation enfance et personnes âgées</a:t>
            </a:r>
            <a:endParaRPr sz="2900" b="1" dirty="0">
              <a:solidFill>
                <a:schemeClr val="accent2">
                  <a:lumMod val="75000"/>
                </a:schemeClr>
              </a:solidFill>
              <a:latin typeface="Arial" panose="020B0604020202020204" pitchFamily="34" charset="0"/>
              <a:cs typeface="Arial" panose="020B0604020202020204" pitchFamily="34" charset="0"/>
            </a:endParaRPr>
          </a:p>
          <a:p>
            <a:pPr algn="l">
              <a:buFont typeface="Wingdings"/>
              <a:buChar char="Ø"/>
              <a:defRPr/>
            </a:pPr>
            <a:r>
              <a:rPr lang="fr-FR" sz="2500" b="0" i="0" dirty="0">
                <a:solidFill>
                  <a:srgbClr val="161616"/>
                </a:solidFill>
                <a:latin typeface="Arial"/>
                <a:cs typeface="Arial"/>
              </a:rPr>
              <a:t>Le titulaire du baccalauréat professionnel Animation - enfance et personnes âgées possède les compétences nécessaires pour concevoir et réaliser des activités de nature variée, notamment auprès d'un public jeune ou de personnes âgées en perte d'autonomie.</a:t>
            </a:r>
            <a:endParaRPr dirty="0"/>
          </a:p>
          <a:p>
            <a:pPr algn="l">
              <a:buFont typeface="Wingdings"/>
              <a:buChar char="Ø"/>
              <a:defRPr/>
            </a:pPr>
            <a:r>
              <a:rPr lang="fr-FR" sz="2500" b="0" i="0" dirty="0">
                <a:solidFill>
                  <a:srgbClr val="161616"/>
                </a:solidFill>
                <a:latin typeface="Arial"/>
                <a:cs typeface="Arial"/>
              </a:rPr>
              <a:t>Il maîtrise les techniques nécessaires à la conduite d'un projet d'animation : conception, organisation, réalisation et évaluation des activités.</a:t>
            </a:r>
            <a:endParaRPr dirty="0"/>
          </a:p>
          <a:p>
            <a:pPr algn="l">
              <a:buFont typeface="Wingdings"/>
              <a:buChar char="Ø"/>
              <a:defRPr/>
            </a:pPr>
            <a:r>
              <a:rPr lang="fr-FR" sz="2500" b="0" i="0" dirty="0">
                <a:solidFill>
                  <a:srgbClr val="161616"/>
                </a:solidFill>
                <a:latin typeface="Arial"/>
                <a:cs typeface="Arial"/>
              </a:rPr>
              <a:t>Il est doté de compétences relationnelles indispensables pour accueillir, communiquer et impulser une dynamique au sein du groupe dont il a la charge.</a:t>
            </a:r>
            <a:endParaRPr dirty="0"/>
          </a:p>
          <a:p>
            <a:pPr algn="l">
              <a:buFont typeface="Wingdings"/>
              <a:buChar char="Ø"/>
              <a:defRPr/>
            </a:pPr>
            <a:r>
              <a:rPr lang="fr-FR" sz="2500" b="0" i="0" dirty="0">
                <a:solidFill>
                  <a:srgbClr val="161616"/>
                </a:solidFill>
                <a:latin typeface="Arial"/>
                <a:cs typeface="Arial"/>
              </a:rPr>
              <a:t>Le diplôme peut être employé notamment par des centres de loisirs, des Maisons de la jeunesse et de la culture, des associations, des établissements d'hébergement pour personnes âgées dépendantes (EHPAD), des centres sociaux, des services d'aide et de maintien à domicile. Il y occupe des postes d'animateur socio-culturel, animateur périscolaire, animateur en gérontologie, animateur social ....</a:t>
            </a:r>
            <a:endParaRPr dirty="0"/>
          </a:p>
          <a:p>
            <a:pPr algn="l">
              <a:buFont typeface="Wingdings"/>
              <a:buChar char="Ø"/>
              <a:defRPr/>
            </a:pPr>
            <a:r>
              <a:rPr lang="fr-FR" sz="2500" b="0" i="0" dirty="0">
                <a:solidFill>
                  <a:srgbClr val="161616"/>
                </a:solidFill>
                <a:latin typeface="Arial"/>
                <a:cs typeface="Arial"/>
              </a:rPr>
              <a:t>Depuis la rentrée 2021, dans certains établissements, les élèves peuvent s’inscrire à l’unité professionnelle facultative « secteur sportif » à condition d’avoir réalisé un stage d’au moins 4 semaines dans une structure sportive. Les bacheliers titulaires de cette unité facultative obtiendront automatiquement certaines unités capitalisables des BP JEPS (Brevet professionnel de la jeunesse, de l’éducation populaire et du sport) spécialité animateur mentions loisirs tous publics et animation sociale.</a:t>
            </a:r>
            <a:endParaRPr dirty="0"/>
          </a:p>
          <a:p>
            <a:pPr marL="0" indent="0">
              <a:buNone/>
              <a:defRPr/>
            </a:pPr>
            <a:endParaRPr lang="fr-FR" dirty="0"/>
          </a:p>
        </p:txBody>
      </p:sp>
      <p:pic>
        <p:nvPicPr>
          <p:cNvPr id="5126" name="Picture 6" descr="Bac Pro AEPA - Lycée Saint Jacques de Compostelle - Poitiers"/>
          <p:cNvPicPr>
            <a:picLocks noChangeAspect="1" noChangeArrowheads="1"/>
          </p:cNvPicPr>
          <p:nvPr/>
        </p:nvPicPr>
        <p:blipFill>
          <a:blip r:embed="rId4"/>
          <a:stretch/>
        </p:blipFill>
        <p:spPr bwMode="auto">
          <a:xfrm>
            <a:off x="4282954" y="5329511"/>
            <a:ext cx="2997078" cy="139377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sz="2800" b="1" dirty="0">
                <a:solidFill>
                  <a:srgbClr val="00B050"/>
                </a:solidFill>
              </a:rPr>
              <a:t>                     Commerce Vente / Accueil</a:t>
            </a:r>
            <a:endParaRPr sz="2800" b="1" dirty="0">
              <a:solidFill>
                <a:srgbClr val="00B050"/>
              </a:solidFill>
            </a:endParaRPr>
          </a:p>
        </p:txBody>
      </p:sp>
      <p:sp>
        <p:nvSpPr>
          <p:cNvPr id="16" name="Espace réservé du contenu 15"/>
          <p:cNvSpPr>
            <a:spLocks noGrp="1"/>
          </p:cNvSpPr>
          <p:nvPr>
            <p:ph idx="1"/>
          </p:nvPr>
        </p:nvSpPr>
        <p:spPr bwMode="auto">
          <a:xfrm>
            <a:off x="916350" y="2097088"/>
            <a:ext cx="10131061" cy="3978397"/>
          </a:xfrm>
        </p:spPr>
        <p:txBody>
          <a:bodyPr>
            <a:normAutofit/>
          </a:bodyPr>
          <a:lstStyle/>
          <a:p>
            <a:pPr marL="0" indent="0">
              <a:buNone/>
              <a:defRPr/>
            </a:pPr>
            <a:endParaRPr lang="fr-FR" sz="1200" b="1" dirty="0">
              <a:solidFill>
                <a:schemeClr val="bg1"/>
              </a:solidFill>
              <a:latin typeface="Arial"/>
              <a:cs typeface="Arial"/>
            </a:endParaRPr>
          </a:p>
          <a:p>
            <a:pPr>
              <a:buFont typeface="Wingdings"/>
              <a:buChar char="Ø"/>
              <a:defRPr/>
            </a:pPr>
            <a:r>
              <a:rPr lang="fr-FR" sz="1200" b="1" dirty="0">
                <a:solidFill>
                  <a:schemeClr val="bg1"/>
                </a:solidFill>
                <a:latin typeface="Arial"/>
                <a:cs typeface="Arial"/>
              </a:rPr>
              <a:t>Mention complémentaire accueil réception</a:t>
            </a:r>
            <a:endParaRPr dirty="0"/>
          </a:p>
          <a:p>
            <a:pPr marL="0" indent="0">
              <a:buNone/>
              <a:defRPr/>
            </a:pPr>
            <a:endParaRPr lang="fr-FR" sz="1200" b="1" dirty="0">
              <a:solidFill>
                <a:schemeClr val="bg1"/>
              </a:solidFill>
              <a:latin typeface="Arial"/>
              <a:cs typeface="Arial"/>
            </a:endParaRPr>
          </a:p>
        </p:txBody>
      </p:sp>
      <p:sp>
        <p:nvSpPr>
          <p:cNvPr id="13" name="ZoneTexte 12"/>
          <p:cNvSpPr txBox="1"/>
          <p:nvPr/>
        </p:nvSpPr>
        <p:spPr bwMode="auto">
          <a:xfrm>
            <a:off x="1055077" y="2892669"/>
            <a:ext cx="8086725" cy="3231654"/>
          </a:xfrm>
          <a:prstGeom prst="rect">
            <a:avLst/>
          </a:prstGeom>
          <a:noFill/>
        </p:spPr>
        <p:txBody>
          <a:bodyPr wrap="square">
            <a:spAutoFit/>
          </a:bodyPr>
          <a:lstStyle/>
          <a:p>
            <a:pPr>
              <a:defRPr/>
            </a:pPr>
            <a:r>
              <a:rPr lang="fr-FR" sz="1200" b="0" i="0">
                <a:solidFill>
                  <a:srgbClr val="161616"/>
                </a:solidFill>
                <a:latin typeface="Marianne"/>
              </a:rPr>
              <a:t>Le réceptionniste a pour fonctions principales d'accueillir la clientèle à l'accueil à la réception d'un hôtel ou de toute autre structure d'hébergement. Il contribue à la vente des services de l'hôtel et à la fidélisation de la clientèle. Il gère le planning des réservations de chambres. Il traite les dossiers clients et en assure le suivi, facture les prestations et encaisse les paiements. Il reçoit et informe les clients sur les sites et les événements touristiques et sur toutes les questions relatives à leur séjour. Il pratique au moins deux langues étrangères. Il travaille seul ou en équipe dans les hôtels et résidences hôtelières et dans les centres d'hébergement para-hôteliers (résidences médicalisées, centres de loisirs…).</a:t>
            </a:r>
            <a:endParaRPr/>
          </a:p>
          <a:p>
            <a:pPr>
              <a:defRPr/>
            </a:pPr>
            <a:endParaRPr lang="fr-FR" sz="1200" b="0" i="0">
              <a:solidFill>
                <a:srgbClr val="161616"/>
              </a:solidFill>
              <a:latin typeface="Marianne"/>
            </a:endParaRPr>
          </a:p>
          <a:p>
            <a:pPr marL="171450" indent="-171450">
              <a:buFont typeface="Wingdings"/>
              <a:buChar char="Ø"/>
              <a:defRPr/>
            </a:pPr>
            <a:r>
              <a:rPr lang="fr-FR" sz="1200" b="1">
                <a:solidFill>
                  <a:srgbClr val="161616"/>
                </a:solidFill>
                <a:latin typeface="Arial"/>
                <a:cs typeface="Arial"/>
              </a:rPr>
              <a:t>Mention complémentaire accueil dans les transports </a:t>
            </a:r>
            <a:endParaRPr/>
          </a:p>
          <a:p>
            <a:pPr marL="171450" indent="-171450">
              <a:buFont typeface="Wingdings"/>
              <a:buChar char="Ø"/>
              <a:defRPr/>
            </a:pPr>
            <a:endParaRPr lang="fr-FR" sz="1200" b="1">
              <a:solidFill>
                <a:srgbClr val="161616"/>
              </a:solidFill>
              <a:latin typeface="Arial"/>
              <a:cs typeface="Arial"/>
            </a:endParaRPr>
          </a:p>
          <a:p>
            <a:pPr algn="l">
              <a:defRPr/>
            </a:pPr>
            <a:r>
              <a:rPr lang="fr-FR" sz="1200" b="0" i="0">
                <a:solidFill>
                  <a:srgbClr val="161616"/>
                </a:solidFill>
                <a:latin typeface="Marianne"/>
              </a:rPr>
              <a:t>le titulaire de cette MC assure l'accueil, l'information et l'orientation des voyageurs utilisant un ou plusieurs modes de transport. Il exerce son activité dans les gares ferroviaires et maritimes, les aéroports et les halls de réception. Grâce à sa formation commerciale, il est capable de résoudre les problèmes rencontrés au cours d'un voyage. Il assure l'enregistrement des passagers, de leurs bagages et, éventuellement, de leur véhicule. Il organise et gère l'embarquement des voyageurs et veille à leur sécurité.</a:t>
            </a:r>
            <a:endParaRPr/>
          </a:p>
          <a:p>
            <a:pPr algn="l">
              <a:defRPr/>
            </a:pPr>
            <a:r>
              <a:rPr lang="fr-FR" sz="1200" b="0" i="0">
                <a:solidFill>
                  <a:srgbClr val="161616"/>
                </a:solidFill>
                <a:latin typeface="Marianne"/>
              </a:rPr>
              <a:t>Le jeune diplômé débute comme agent d'accueil, d'information, d'escale ou de navette dans une compagnie de transport, un aéroport ou un organisme de voyages ; il travaille sous la responsabilité d'un chef d'équipe.</a:t>
            </a:r>
            <a:endParaRPr/>
          </a:p>
          <a:p>
            <a:pPr>
              <a:defRPr/>
            </a:pPr>
            <a:endParaRPr lang="fr-FR" sz="1200" b="1">
              <a:latin typeface="Arial"/>
              <a:cs typeface="Arial"/>
            </a:endParaRPr>
          </a:p>
        </p:txBody>
      </p:sp>
      <p:pic>
        <p:nvPicPr>
          <p:cNvPr id="14" name="Picture 1"/>
          <p:cNvPicPr>
            <a:picLocks noChangeAspect="1" noChangeArrowheads="1"/>
          </p:cNvPicPr>
          <p:nvPr/>
        </p:nvPicPr>
        <p:blipFill>
          <a:blip r:embed="rId2"/>
          <a:stretch/>
        </p:blipFill>
        <p:spPr bwMode="auto">
          <a:xfrm>
            <a:off x="929416" y="409026"/>
            <a:ext cx="1984131" cy="1290271"/>
          </a:xfrm>
          <a:prstGeom prst="rect">
            <a:avLst/>
          </a:prstGeom>
          <a:noFill/>
        </p:spPr>
      </p:pic>
      <p:pic>
        <p:nvPicPr>
          <p:cNvPr id="15" name="Image 14"/>
          <p:cNvPicPr/>
          <p:nvPr/>
        </p:nvPicPr>
        <p:blipFill>
          <a:blip r:embed="rId3"/>
          <a:stretch/>
        </p:blipFill>
        <p:spPr bwMode="auto">
          <a:xfrm>
            <a:off x="8802324" y="272160"/>
            <a:ext cx="2470150" cy="1689100"/>
          </a:xfrm>
          <a:prstGeom prst="rect">
            <a:avLst/>
          </a:prstGeom>
          <a:noFill/>
          <a:ln>
            <a:noFill/>
          </a:ln>
        </p:spPr>
      </p:pic>
      <p:pic>
        <p:nvPicPr>
          <p:cNvPr id="6148" name="Picture 4" descr="Quel est le rôle d'une hôtesse d'accueil ? Tout en détails ici ! |  HotesseJob"/>
          <p:cNvPicPr>
            <a:picLocks noChangeAspect="1" noChangeArrowheads="1"/>
          </p:cNvPicPr>
          <p:nvPr/>
        </p:nvPicPr>
        <p:blipFill>
          <a:blip r:embed="rId4"/>
          <a:stretch/>
        </p:blipFill>
        <p:spPr bwMode="auto">
          <a:xfrm>
            <a:off x="9173169" y="2988297"/>
            <a:ext cx="2487788" cy="165550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1279797" y="718259"/>
            <a:ext cx="9905998" cy="1478570"/>
          </a:xfrm>
        </p:spPr>
        <p:txBody>
          <a:bodyPr>
            <a:normAutofit fontScale="90000"/>
          </a:bodyPr>
          <a:lstStyle/>
          <a:p>
            <a:pPr marL="457200" indent="-457200">
              <a:buFont typeface="Wingdings"/>
              <a:buChar char="Ø"/>
              <a:defRPr/>
            </a:pPr>
            <a:br>
              <a:rPr lang="fr-FR" sz="3200" b="1" dirty="0">
                <a:solidFill>
                  <a:schemeClr val="accent4">
                    <a:lumMod val="75000"/>
                  </a:schemeClr>
                </a:solidFill>
                <a:latin typeface="Arial"/>
                <a:cs typeface="Arial"/>
              </a:rPr>
            </a:br>
            <a:br>
              <a:rPr lang="fr-FR" sz="3200" b="1" dirty="0">
                <a:solidFill>
                  <a:schemeClr val="accent4">
                    <a:lumMod val="75000"/>
                  </a:schemeClr>
                </a:solidFill>
                <a:latin typeface="Arial"/>
                <a:cs typeface="Arial"/>
              </a:rPr>
            </a:br>
            <a:br>
              <a:rPr lang="fr-FR" sz="3200" b="1" dirty="0">
                <a:solidFill>
                  <a:schemeClr val="accent4">
                    <a:lumMod val="75000"/>
                  </a:schemeClr>
                </a:solidFill>
                <a:latin typeface="Arial"/>
                <a:cs typeface="Arial"/>
              </a:rPr>
            </a:br>
            <a:br>
              <a:rPr lang="fr-FR" sz="3200" b="1" dirty="0">
                <a:solidFill>
                  <a:schemeClr val="accent4">
                    <a:lumMod val="75000"/>
                  </a:schemeClr>
                </a:solidFill>
                <a:latin typeface="Arial"/>
                <a:cs typeface="Arial"/>
              </a:rPr>
            </a:br>
            <a:r>
              <a:rPr lang="fr-FR" sz="3200" b="1" dirty="0">
                <a:solidFill>
                  <a:schemeClr val="accent4">
                    <a:lumMod val="75000"/>
                  </a:schemeClr>
                </a:solidFill>
                <a:latin typeface="Arial"/>
                <a:cs typeface="Arial"/>
              </a:rPr>
              <a:t>      </a:t>
            </a:r>
            <a:br>
              <a:rPr lang="fr-FR" sz="3200" b="1" dirty="0">
                <a:solidFill>
                  <a:schemeClr val="accent4">
                    <a:lumMod val="75000"/>
                  </a:schemeClr>
                </a:solidFill>
                <a:latin typeface="Arial"/>
                <a:cs typeface="Arial"/>
              </a:rPr>
            </a:br>
            <a:r>
              <a:rPr lang="fr-FR" sz="3200" b="1" dirty="0">
                <a:solidFill>
                  <a:schemeClr val="accent4">
                    <a:lumMod val="75000"/>
                  </a:schemeClr>
                </a:solidFill>
                <a:latin typeface="Arial"/>
                <a:cs typeface="Arial"/>
              </a:rPr>
              <a:t>                   </a:t>
            </a:r>
            <a:r>
              <a:rPr lang="fr-FR" sz="1800" dirty="0">
                <a:solidFill>
                  <a:schemeClr val="accent4">
                    <a:lumMod val="75000"/>
                  </a:schemeClr>
                </a:solidFill>
                <a:latin typeface="Arial"/>
                <a:cs typeface="Arial"/>
              </a:rPr>
              <a:t>les BTS commerce vente /  accueil</a:t>
            </a:r>
            <a:br>
              <a:rPr lang="fr-FR" sz="1800" dirty="0">
                <a:solidFill>
                  <a:schemeClr val="accent4">
                    <a:lumMod val="75000"/>
                  </a:schemeClr>
                </a:solidFill>
                <a:latin typeface="Arial"/>
                <a:cs typeface="Arial"/>
              </a:rPr>
            </a:br>
            <a:br>
              <a:rPr lang="fr-FR" sz="1800" dirty="0">
                <a:solidFill>
                  <a:schemeClr val="accent4">
                    <a:lumMod val="75000"/>
                  </a:schemeClr>
                </a:solidFill>
                <a:latin typeface="Arial"/>
                <a:cs typeface="Arial"/>
              </a:rPr>
            </a:br>
            <a:r>
              <a:rPr lang="fr-FR" sz="3200" b="1" dirty="0">
                <a:solidFill>
                  <a:schemeClr val="accent4">
                    <a:lumMod val="75000"/>
                  </a:schemeClr>
                </a:solidFill>
                <a:latin typeface="Arial"/>
                <a:cs typeface="Arial"/>
              </a:rPr>
              <a:t>                               </a:t>
            </a:r>
            <a:br>
              <a:rPr lang="fr-FR" sz="3200" b="1" dirty="0">
                <a:solidFill>
                  <a:schemeClr val="accent4">
                    <a:lumMod val="75000"/>
                  </a:schemeClr>
                </a:solidFill>
                <a:latin typeface="Arial"/>
                <a:cs typeface="Arial"/>
              </a:rPr>
            </a:br>
            <a:br>
              <a:rPr lang="fr-FR" sz="3200" b="1" dirty="0">
                <a:solidFill>
                  <a:schemeClr val="accent4">
                    <a:lumMod val="75000"/>
                  </a:schemeClr>
                </a:solidFill>
                <a:latin typeface="Arial"/>
                <a:cs typeface="Arial"/>
              </a:rPr>
            </a:br>
            <a:br>
              <a:rPr lang="fr-FR" sz="3200" b="1" dirty="0">
                <a:solidFill>
                  <a:schemeClr val="accent4">
                    <a:lumMod val="75000"/>
                  </a:schemeClr>
                </a:solidFill>
                <a:latin typeface="Arial"/>
                <a:cs typeface="Arial"/>
              </a:rPr>
            </a:br>
            <a:br>
              <a:rPr lang="fr-FR" sz="3200" b="1" dirty="0">
                <a:solidFill>
                  <a:schemeClr val="accent4">
                    <a:lumMod val="75000"/>
                  </a:schemeClr>
                </a:solidFill>
                <a:latin typeface="Arial"/>
                <a:cs typeface="Arial"/>
              </a:rPr>
            </a:br>
            <a:r>
              <a:rPr lang="fr-FR" sz="3200" b="1" dirty="0">
                <a:solidFill>
                  <a:srgbClr val="002060"/>
                </a:solidFill>
                <a:latin typeface="Arial"/>
                <a:cs typeface="Arial"/>
              </a:rPr>
              <a:t>                      </a:t>
            </a:r>
            <a:r>
              <a:rPr lang="fr-FR" sz="3100" b="1" dirty="0">
                <a:latin typeface="Arial"/>
                <a:cs typeface="Arial"/>
              </a:rPr>
              <a:t>LES BTS commerce vente - Accueil</a:t>
            </a:r>
            <a:br>
              <a:rPr lang="fr-FR" sz="3200" b="1" dirty="0">
                <a:latin typeface="Arial"/>
                <a:cs typeface="Arial"/>
              </a:rPr>
            </a:br>
            <a:br>
              <a:rPr lang="fr-FR" sz="3200" b="1" dirty="0">
                <a:latin typeface="Arial"/>
                <a:cs typeface="Arial"/>
              </a:rPr>
            </a:br>
            <a:br>
              <a:rPr lang="fr-FR" sz="3200" b="1" dirty="0">
                <a:solidFill>
                  <a:srgbClr val="00B050"/>
                </a:solidFill>
                <a:latin typeface="Arial"/>
                <a:cs typeface="Arial"/>
              </a:rPr>
            </a:br>
            <a:r>
              <a:rPr lang="fr-FR" sz="1300" b="1" u="sng" dirty="0">
                <a:solidFill>
                  <a:srgbClr val="00B050"/>
                </a:solidFill>
                <a:latin typeface="Arial"/>
                <a:cs typeface="Arial"/>
              </a:rPr>
              <a:t> les possibilités de formations Commerce vente /Accueil</a:t>
            </a:r>
            <a:br>
              <a:rPr lang="fr-FR" sz="1300" b="1" u="sng" dirty="0">
                <a:solidFill>
                  <a:schemeClr val="accent4">
                    <a:lumMod val="75000"/>
                  </a:schemeClr>
                </a:solidFill>
                <a:latin typeface="Arial"/>
                <a:cs typeface="Arial"/>
              </a:rPr>
            </a:br>
            <a:br>
              <a:rPr lang="fr-FR" sz="3200" b="1" dirty="0">
                <a:solidFill>
                  <a:schemeClr val="accent4">
                    <a:lumMod val="75000"/>
                  </a:schemeClr>
                </a:solidFill>
                <a:latin typeface="Arial"/>
                <a:cs typeface="Arial"/>
              </a:rPr>
            </a:br>
            <a:r>
              <a:rPr lang="fr-FR" sz="1300" b="1" dirty="0">
                <a:solidFill>
                  <a:srgbClr val="002060"/>
                </a:solidFill>
                <a:latin typeface="Arial"/>
                <a:cs typeface="Arial"/>
              </a:rPr>
              <a:t>BTS Banque conseiller clientèle</a:t>
            </a:r>
            <a:br>
              <a:rPr lang="fr-FR" sz="1300" b="1" dirty="0">
                <a:solidFill>
                  <a:srgbClr val="002060"/>
                </a:solidFill>
                <a:latin typeface="Arial"/>
                <a:cs typeface="Arial"/>
              </a:rPr>
            </a:br>
            <a:br>
              <a:rPr lang="fr-FR" sz="1300" b="1" dirty="0">
                <a:solidFill>
                  <a:srgbClr val="002060"/>
                </a:solidFill>
                <a:latin typeface="Arial"/>
                <a:cs typeface="Arial"/>
              </a:rPr>
            </a:br>
            <a:r>
              <a:rPr lang="fr-FR" sz="1300" b="1" dirty="0">
                <a:solidFill>
                  <a:srgbClr val="002060"/>
                </a:solidFill>
                <a:latin typeface="Arial"/>
                <a:cs typeface="Arial"/>
              </a:rPr>
              <a:t>BTS Management commercial opérationnel</a:t>
            </a:r>
            <a:br>
              <a:rPr lang="fr-FR" sz="1300" b="1" dirty="0">
                <a:solidFill>
                  <a:srgbClr val="002060"/>
                </a:solidFill>
                <a:latin typeface="Arial"/>
                <a:cs typeface="Arial"/>
              </a:rPr>
            </a:br>
            <a:br>
              <a:rPr lang="fr-FR" sz="1300" b="1" dirty="0">
                <a:solidFill>
                  <a:srgbClr val="002060"/>
                </a:solidFill>
                <a:latin typeface="Arial"/>
                <a:cs typeface="Arial"/>
              </a:rPr>
            </a:br>
            <a:r>
              <a:rPr lang="fr-FR" sz="1300" b="1" dirty="0">
                <a:solidFill>
                  <a:srgbClr val="002060"/>
                </a:solidFill>
                <a:latin typeface="Arial"/>
                <a:cs typeface="Arial"/>
              </a:rPr>
              <a:t>BTS support à l’action managériale</a:t>
            </a:r>
            <a:br>
              <a:rPr lang="fr-FR" sz="1300" b="1" dirty="0">
                <a:solidFill>
                  <a:srgbClr val="002060"/>
                </a:solidFill>
                <a:latin typeface="Arial"/>
                <a:cs typeface="Arial"/>
              </a:rPr>
            </a:br>
            <a:br>
              <a:rPr lang="fr-FR" sz="1300" b="1" dirty="0">
                <a:solidFill>
                  <a:srgbClr val="002060"/>
                </a:solidFill>
                <a:latin typeface="Arial"/>
                <a:cs typeface="Arial"/>
              </a:rPr>
            </a:br>
            <a:r>
              <a:rPr lang="fr-FR" sz="1300" b="1" dirty="0">
                <a:solidFill>
                  <a:srgbClr val="002060"/>
                </a:solidFill>
                <a:latin typeface="Arial"/>
                <a:cs typeface="Arial"/>
              </a:rPr>
              <a:t>BTS Tourisme </a:t>
            </a:r>
            <a:br>
              <a:rPr lang="fr-FR" sz="1300" b="1" dirty="0">
                <a:solidFill>
                  <a:srgbClr val="002060"/>
                </a:solidFill>
                <a:latin typeface="Arial"/>
                <a:cs typeface="Arial"/>
              </a:rPr>
            </a:br>
            <a:br>
              <a:rPr lang="fr-FR" sz="1300" b="1" dirty="0">
                <a:solidFill>
                  <a:srgbClr val="002060"/>
                </a:solidFill>
                <a:latin typeface="Arial"/>
                <a:cs typeface="Arial"/>
              </a:rPr>
            </a:br>
            <a:r>
              <a:rPr lang="fr-FR" sz="1300" b="1" dirty="0">
                <a:solidFill>
                  <a:srgbClr val="002060"/>
                </a:solidFill>
                <a:latin typeface="Arial"/>
                <a:cs typeface="Arial"/>
              </a:rPr>
              <a:t>BTS Négociation et digitalisation de la relation client</a:t>
            </a:r>
            <a:br>
              <a:rPr lang="fr-FR" sz="1300" b="1" dirty="0">
                <a:solidFill>
                  <a:srgbClr val="002060"/>
                </a:solidFill>
                <a:latin typeface="Arial"/>
                <a:cs typeface="Arial"/>
              </a:rPr>
            </a:br>
            <a:br>
              <a:rPr lang="fr-FR" sz="1300" b="1" dirty="0">
                <a:solidFill>
                  <a:srgbClr val="002060"/>
                </a:solidFill>
                <a:latin typeface="Arial"/>
                <a:cs typeface="Arial"/>
              </a:rPr>
            </a:br>
            <a:r>
              <a:rPr lang="fr-FR" sz="1300" b="1" dirty="0">
                <a:solidFill>
                  <a:srgbClr val="002060"/>
                </a:solidFill>
                <a:latin typeface="Arial"/>
                <a:cs typeface="Arial"/>
              </a:rPr>
              <a:t>BTS Professions Immobilières </a:t>
            </a:r>
            <a:br>
              <a:rPr lang="fr-FR" sz="1300" b="1" dirty="0">
                <a:solidFill>
                  <a:srgbClr val="002060"/>
                </a:solidFill>
                <a:latin typeface="Arial"/>
                <a:cs typeface="Arial"/>
              </a:rPr>
            </a:br>
            <a:br>
              <a:rPr lang="fr-FR" sz="1300" b="1" dirty="0">
                <a:solidFill>
                  <a:srgbClr val="002060"/>
                </a:solidFill>
                <a:latin typeface="Arial"/>
                <a:cs typeface="Arial"/>
              </a:rPr>
            </a:br>
            <a:r>
              <a:rPr lang="fr-FR" sz="1300" b="1" dirty="0">
                <a:solidFill>
                  <a:srgbClr val="002060"/>
                </a:solidFill>
                <a:latin typeface="Arial"/>
                <a:cs typeface="Arial"/>
              </a:rPr>
              <a:t>BTS Commerce international</a:t>
            </a:r>
            <a:br>
              <a:rPr lang="fr-FR" sz="1300" b="1" dirty="0">
                <a:solidFill>
                  <a:srgbClr val="002060"/>
                </a:solidFill>
                <a:latin typeface="Arial"/>
                <a:cs typeface="Arial"/>
              </a:rPr>
            </a:br>
            <a:br>
              <a:rPr lang="fr-FR" sz="1300" b="1" dirty="0">
                <a:solidFill>
                  <a:srgbClr val="002060"/>
                </a:solidFill>
                <a:latin typeface="Arial"/>
                <a:cs typeface="Arial"/>
              </a:rPr>
            </a:br>
            <a:r>
              <a:rPr lang="fr-FR" sz="1300" b="1" dirty="0">
                <a:solidFill>
                  <a:srgbClr val="002060"/>
                </a:solidFill>
                <a:latin typeface="Arial"/>
                <a:cs typeface="Arial"/>
              </a:rPr>
              <a:t>BTS technicien commercial</a:t>
            </a:r>
            <a:br>
              <a:rPr lang="fr-FR" sz="1300" b="1" dirty="0">
                <a:solidFill>
                  <a:srgbClr val="002060"/>
                </a:solidFill>
                <a:latin typeface="Arial"/>
                <a:cs typeface="Arial"/>
              </a:rPr>
            </a:br>
            <a:br>
              <a:rPr lang="fr-FR" sz="1300" b="1" dirty="0">
                <a:solidFill>
                  <a:srgbClr val="002060"/>
                </a:solidFill>
                <a:latin typeface="Arial"/>
                <a:cs typeface="Arial"/>
              </a:rPr>
            </a:br>
            <a:r>
              <a:rPr lang="fr-FR" sz="1300" b="1" dirty="0">
                <a:solidFill>
                  <a:srgbClr val="002060"/>
                </a:solidFill>
                <a:latin typeface="Arial"/>
                <a:cs typeface="Arial"/>
              </a:rPr>
              <a:t>BTS Banque, conseiller clientèle </a:t>
            </a:r>
            <a:br>
              <a:rPr lang="fr-FR" sz="1300" b="1" dirty="0">
                <a:solidFill>
                  <a:srgbClr val="002060"/>
                </a:solidFill>
                <a:latin typeface="Arial"/>
                <a:cs typeface="Arial"/>
              </a:rPr>
            </a:br>
            <a:br>
              <a:rPr lang="fr-FR" sz="1300" b="1" dirty="0">
                <a:solidFill>
                  <a:srgbClr val="002060"/>
                </a:solidFill>
                <a:latin typeface="Arial"/>
                <a:cs typeface="Arial"/>
              </a:rPr>
            </a:br>
            <a:br>
              <a:rPr lang="fr-FR" sz="1300" b="1" dirty="0">
                <a:solidFill>
                  <a:srgbClr val="002060"/>
                </a:solidFill>
                <a:latin typeface="Arial"/>
                <a:cs typeface="Arial"/>
              </a:rPr>
            </a:br>
            <a:endParaRPr lang="fr-FR" sz="1300" b="1" dirty="0">
              <a:solidFill>
                <a:srgbClr val="002060"/>
              </a:solidFill>
              <a:latin typeface="Arial"/>
              <a:cs typeface="Arial"/>
            </a:endParaRPr>
          </a:p>
        </p:txBody>
      </p:sp>
      <p:pic>
        <p:nvPicPr>
          <p:cNvPr id="7172" name="Picture 4" descr="OrientEst - Ressources : Onisep, l'information nationale sur les métiers et  les formations"/>
          <p:cNvPicPr>
            <a:picLocks noGrp="1" noChangeAspect="1" noChangeArrowheads="1"/>
          </p:cNvPicPr>
          <p:nvPr>
            <p:ph idx="1"/>
          </p:nvPr>
        </p:nvPicPr>
        <p:blipFill>
          <a:blip r:embed="rId2"/>
          <a:stretch/>
        </p:blipFill>
        <p:spPr bwMode="auto">
          <a:xfrm>
            <a:off x="8466138" y="3134519"/>
            <a:ext cx="2571750" cy="1771650"/>
          </a:xfrm>
          <a:prstGeom prst="rect">
            <a:avLst/>
          </a:prstGeom>
          <a:noFill/>
        </p:spPr>
      </p:pic>
      <p:pic>
        <p:nvPicPr>
          <p:cNvPr id="7" name="Image 6"/>
          <p:cNvPicPr/>
          <p:nvPr/>
        </p:nvPicPr>
        <p:blipFill>
          <a:blip r:embed="rId3"/>
          <a:stretch/>
        </p:blipFill>
        <p:spPr bwMode="auto">
          <a:xfrm>
            <a:off x="9142983" y="690032"/>
            <a:ext cx="2470150" cy="1689100"/>
          </a:xfrm>
          <a:prstGeom prst="rect">
            <a:avLst/>
          </a:prstGeom>
          <a:noFill/>
          <a:ln>
            <a:noFill/>
          </a:ln>
        </p:spPr>
      </p:pic>
      <p:pic>
        <p:nvPicPr>
          <p:cNvPr id="8" name="Picture 1"/>
          <p:cNvPicPr>
            <a:picLocks noChangeAspect="1" noChangeArrowheads="1"/>
          </p:cNvPicPr>
          <p:nvPr/>
        </p:nvPicPr>
        <p:blipFill>
          <a:blip r:embed="rId4"/>
          <a:stretch/>
        </p:blipFill>
        <p:spPr bwMode="auto">
          <a:xfrm>
            <a:off x="1279797" y="690032"/>
            <a:ext cx="1984131" cy="1290271"/>
          </a:xfrm>
          <a:prstGeom prst="rect">
            <a:avLst/>
          </a:prstGeom>
          <a:noFill/>
        </p:spPr>
      </p:pic>
      <p:sp>
        <p:nvSpPr>
          <p:cNvPr id="17" name="Flèche : courbe vers le bas 16"/>
          <p:cNvSpPr/>
          <p:nvPr/>
        </p:nvSpPr>
        <p:spPr bwMode="auto">
          <a:xfrm>
            <a:off x="1015414" y="2196829"/>
            <a:ext cx="528765" cy="3429000"/>
          </a:xfrm>
          <a:prstGeom prst="curvedDownArrow">
            <a:avLst>
              <a:gd name="adj1" fmla="val 25000"/>
              <a:gd name="adj2" fmla="val 50000"/>
              <a:gd name="adj3" fmla="val 25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fr-FR">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dirty="0"/>
              <a:t>                        </a:t>
            </a:r>
            <a:r>
              <a:rPr lang="fr-FR" sz="2800" b="1" dirty="0">
                <a:solidFill>
                  <a:srgbClr val="0070C0"/>
                </a:solidFill>
                <a:latin typeface="Arial" panose="020B0604020202020204" pitchFamily="34" charset="0"/>
                <a:cs typeface="Arial" panose="020B0604020202020204" pitchFamily="34" charset="0"/>
              </a:rPr>
              <a:t>CAP ELEC/BAC MELEC</a:t>
            </a:r>
            <a:br>
              <a:rPr lang="fr-FR" sz="2800" b="1" dirty="0">
                <a:solidFill>
                  <a:srgbClr val="0070C0"/>
                </a:solidFill>
                <a:latin typeface="Arial" panose="020B0604020202020204" pitchFamily="34" charset="0"/>
                <a:cs typeface="Arial" panose="020B0604020202020204" pitchFamily="34" charset="0"/>
              </a:rPr>
            </a:br>
            <a:r>
              <a:rPr lang="fr-FR" sz="2800" b="1" dirty="0">
                <a:solidFill>
                  <a:srgbClr val="0070C0"/>
                </a:solidFill>
                <a:latin typeface="Arial" panose="020B0604020202020204" pitchFamily="34" charset="0"/>
                <a:cs typeface="Arial" panose="020B0604020202020204" pitchFamily="34" charset="0"/>
              </a:rPr>
              <a:t>Ls                             </a:t>
            </a:r>
            <a:r>
              <a:rPr lang="fr-FR" sz="1200" b="1" u="sng" dirty="0">
                <a:solidFill>
                  <a:srgbClr val="0070C0"/>
                </a:solidFill>
                <a:latin typeface="Arial" panose="020B0604020202020204" pitchFamily="34" charset="0"/>
                <a:cs typeface="Arial" panose="020B0604020202020204" pitchFamily="34" charset="0"/>
              </a:rPr>
              <a:t>Les possibilités  de Formations</a:t>
            </a:r>
            <a:endParaRPr sz="2800" b="1" u="sng"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bwMode="auto"/>
        <p:txBody>
          <a:bodyPr>
            <a:normAutofit/>
          </a:bodyPr>
          <a:lstStyle/>
          <a:p>
            <a:pPr>
              <a:buFont typeface="Wingdings" panose="05000000000000000000" pitchFamily="2" charset="2"/>
              <a:buChar char="Ø"/>
              <a:defRPr/>
            </a:pPr>
            <a:r>
              <a:rPr lang="fr-FR" sz="1200" b="1" dirty="0">
                <a:solidFill>
                  <a:schemeClr val="bg1"/>
                </a:solidFill>
                <a:latin typeface="Arial"/>
                <a:cs typeface="Arial"/>
              </a:rPr>
              <a:t>Mention complémentaire  technicien ascensoriste service et modernisation</a:t>
            </a:r>
          </a:p>
          <a:p>
            <a:pPr>
              <a:buFont typeface="Wingdings" panose="05000000000000000000" pitchFamily="2" charset="2"/>
              <a:buChar char="Ø"/>
              <a:defRPr/>
            </a:pPr>
            <a:r>
              <a:rPr lang="fr-FR" sz="1200" b="1" dirty="0">
                <a:solidFill>
                  <a:schemeClr val="bg1"/>
                </a:solidFill>
                <a:latin typeface="Arial"/>
                <a:cs typeface="Arial"/>
              </a:rPr>
              <a:t>Mention technicien en réseaux électriques </a:t>
            </a:r>
          </a:p>
          <a:p>
            <a:pPr>
              <a:buFont typeface="Wingdings" panose="05000000000000000000" pitchFamily="2" charset="2"/>
              <a:buChar char="Ø"/>
              <a:defRPr/>
            </a:pPr>
            <a:r>
              <a:rPr lang="fr-FR" sz="1200" b="1" dirty="0">
                <a:solidFill>
                  <a:schemeClr val="bg1"/>
                </a:solidFill>
                <a:latin typeface="Arial"/>
                <a:cs typeface="Arial"/>
              </a:rPr>
              <a:t>Mention complémentaire en énergies renouvelables option A énergie électriques</a:t>
            </a:r>
          </a:p>
          <a:p>
            <a:pPr>
              <a:buFont typeface="Wingdings" panose="05000000000000000000" pitchFamily="2" charset="2"/>
              <a:buChar char="Ø"/>
              <a:defRPr/>
            </a:pPr>
            <a:r>
              <a:rPr lang="fr-FR" sz="1200" b="1" dirty="0">
                <a:solidFill>
                  <a:schemeClr val="bg1"/>
                </a:solidFill>
                <a:latin typeface="Arial"/>
                <a:cs typeface="Arial"/>
              </a:rPr>
              <a:t>BTS Assistance technique ingénieur</a:t>
            </a:r>
          </a:p>
          <a:p>
            <a:pPr>
              <a:buFont typeface="Wingdings" panose="05000000000000000000" pitchFamily="2" charset="2"/>
              <a:buChar char="Ø"/>
              <a:defRPr/>
            </a:pPr>
            <a:r>
              <a:rPr lang="fr-FR" sz="1200" b="1" dirty="0">
                <a:solidFill>
                  <a:schemeClr val="bg1"/>
                </a:solidFill>
                <a:latin typeface="Arial"/>
                <a:cs typeface="Arial"/>
              </a:rPr>
              <a:t> BTS  Conception et réalisation de système automatique</a:t>
            </a:r>
          </a:p>
          <a:p>
            <a:pPr>
              <a:buFont typeface="Wingdings" panose="05000000000000000000" pitchFamily="2" charset="2"/>
              <a:buChar char="Ø"/>
              <a:defRPr/>
            </a:pPr>
            <a:r>
              <a:rPr lang="fr-FR" sz="1200" b="1" dirty="0">
                <a:solidFill>
                  <a:schemeClr val="bg1"/>
                </a:solidFill>
                <a:latin typeface="Arial"/>
                <a:cs typeface="Arial"/>
              </a:rPr>
              <a:t>BTS  Contrôle industriel et régulation automatique</a:t>
            </a:r>
          </a:p>
          <a:p>
            <a:pPr>
              <a:buFont typeface="Wingdings" panose="05000000000000000000" pitchFamily="2" charset="2"/>
              <a:buChar char="Ø"/>
              <a:defRPr/>
            </a:pPr>
            <a:r>
              <a:rPr lang="fr-FR" sz="1200" b="1" dirty="0">
                <a:solidFill>
                  <a:schemeClr val="bg1"/>
                </a:solidFill>
                <a:latin typeface="Arial"/>
                <a:cs typeface="Arial"/>
              </a:rPr>
              <a:t>BTS  Electrochimique</a:t>
            </a:r>
          </a:p>
          <a:p>
            <a:pPr>
              <a:buFont typeface="Wingdings" panose="05000000000000000000" pitchFamily="2" charset="2"/>
              <a:buChar char="Ø"/>
              <a:defRPr/>
            </a:pPr>
            <a:r>
              <a:rPr lang="fr-FR" sz="1200" b="1" dirty="0">
                <a:solidFill>
                  <a:schemeClr val="bg1"/>
                </a:solidFill>
                <a:latin typeface="Arial"/>
                <a:cs typeface="Arial"/>
              </a:rPr>
              <a:t>BTS Fluides, énergies, domotique option A, Génie Climatique et Fluidique et option B froid et conditionnement d’air</a:t>
            </a:r>
          </a:p>
          <a:p>
            <a:pPr>
              <a:buFont typeface="Wingdings" panose="05000000000000000000" pitchFamily="2" charset="2"/>
              <a:buChar char="Ø"/>
              <a:defRPr/>
            </a:pPr>
            <a:r>
              <a:rPr lang="fr-FR" sz="1200" b="1" dirty="0">
                <a:solidFill>
                  <a:schemeClr val="bg1"/>
                </a:solidFill>
                <a:latin typeface="Arial"/>
                <a:cs typeface="Arial"/>
              </a:rPr>
              <a:t>BTS maintenance système option A système reproduction</a:t>
            </a:r>
          </a:p>
          <a:p>
            <a:pPr>
              <a:buFont typeface="Wingdings" panose="05000000000000000000" pitchFamily="2" charset="2"/>
              <a:buChar char="Ø"/>
              <a:defRPr/>
            </a:pPr>
            <a:r>
              <a:rPr lang="fr-FR" sz="1200" b="1" dirty="0">
                <a:solidFill>
                  <a:schemeClr val="bg1"/>
                </a:solidFill>
                <a:latin typeface="Arial"/>
                <a:cs typeface="Arial"/>
              </a:rPr>
              <a:t>BTS Maintenance des systèmes option C Système Eoliens</a:t>
            </a:r>
          </a:p>
          <a:p>
            <a:pPr>
              <a:buFont typeface="Wingdings" panose="05000000000000000000" pitchFamily="2" charset="2"/>
              <a:buChar char="Ø"/>
              <a:defRPr/>
            </a:pPr>
            <a:endParaRPr lang="fr-FR" sz="1200" dirty="0">
              <a:solidFill>
                <a:schemeClr val="bg1"/>
              </a:solidFill>
              <a:latin typeface="Arial"/>
              <a:cs typeface="Arial"/>
            </a:endParaRPr>
          </a:p>
        </p:txBody>
      </p:sp>
      <p:pic>
        <p:nvPicPr>
          <p:cNvPr id="4" name="Picture 1"/>
          <p:cNvPicPr>
            <a:picLocks noChangeAspect="1" noChangeArrowheads="1"/>
          </p:cNvPicPr>
          <p:nvPr/>
        </p:nvPicPr>
        <p:blipFill>
          <a:blip r:embed="rId2"/>
          <a:stretch/>
        </p:blipFill>
        <p:spPr bwMode="auto">
          <a:xfrm>
            <a:off x="1279797" y="690032"/>
            <a:ext cx="1984131" cy="1290271"/>
          </a:xfrm>
          <a:prstGeom prst="rect">
            <a:avLst/>
          </a:prstGeom>
          <a:noFill/>
        </p:spPr>
      </p:pic>
      <p:pic>
        <p:nvPicPr>
          <p:cNvPr id="5" name="Image 4"/>
          <p:cNvPicPr/>
          <p:nvPr/>
        </p:nvPicPr>
        <p:blipFill>
          <a:blip r:embed="rId3"/>
          <a:stretch/>
        </p:blipFill>
        <p:spPr bwMode="auto">
          <a:xfrm>
            <a:off x="8715645" y="407988"/>
            <a:ext cx="2470150" cy="1689100"/>
          </a:xfrm>
          <a:prstGeom prst="rect">
            <a:avLst/>
          </a:prstGeom>
          <a:noFill/>
          <a:ln>
            <a:noFill/>
          </a:ln>
        </p:spPr>
      </p:pic>
      <p:pic>
        <p:nvPicPr>
          <p:cNvPr id="6" name="Picture 4" descr="OrientEst - Ressources : Onisep, l'information nationale sur les métiers et  les formations"/>
          <p:cNvPicPr>
            <a:picLocks noChangeAspect="1" noChangeArrowheads="1"/>
          </p:cNvPicPr>
          <p:nvPr/>
        </p:nvPicPr>
        <p:blipFill>
          <a:blip r:embed="rId4"/>
          <a:stretch/>
        </p:blipFill>
        <p:spPr bwMode="auto">
          <a:xfrm>
            <a:off x="7837714" y="2932901"/>
            <a:ext cx="2571750" cy="1771650"/>
          </a:xfrm>
          <a:prstGeom prst="rect">
            <a:avLst/>
          </a:prstGeom>
          <a:noFill/>
        </p:spPr>
      </p:pic>
      <p:sp>
        <p:nvSpPr>
          <p:cNvPr id="7" name="Flèche : courbe vers la gauche 6">
            <a:extLst>
              <a:ext uri="{FF2B5EF4-FFF2-40B4-BE49-F238E27FC236}">
                <a16:creationId xmlns:a16="http://schemas.microsoft.com/office/drawing/2014/main" id="{55C61245-DCB2-CB83-BEB9-21DAAA762560}"/>
              </a:ext>
            </a:extLst>
          </p:cNvPr>
          <p:cNvSpPr/>
          <p:nvPr/>
        </p:nvSpPr>
        <p:spPr>
          <a:xfrm>
            <a:off x="7837714" y="2307618"/>
            <a:ext cx="3676261" cy="4432749"/>
          </a:xfrm>
          <a:prstGeom prst="curvedLeftArrow">
            <a:avLst>
              <a:gd name="adj1" fmla="val 18427"/>
              <a:gd name="adj2" fmla="val 50000"/>
              <a:gd name="adj3" fmla="val 25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6">
                    <a:lumMod val="50000"/>
                  </a:schemeClr>
                </a:solidFill>
              </a:rPr>
              <a:t>                       </a:t>
            </a:r>
            <a:r>
              <a:rPr lang="fr-FR" sz="2800" b="1" dirty="0">
                <a:solidFill>
                  <a:srgbClr val="961273"/>
                </a:solidFill>
                <a:latin typeface="Arial" panose="020B0604020202020204" pitchFamily="34" charset="0"/>
                <a:cs typeface="Arial" panose="020B0604020202020204" pitchFamily="34" charset="0"/>
              </a:rPr>
              <a:t>Autres  formations </a:t>
            </a: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q"/>
            </a:pPr>
            <a:r>
              <a:rPr lang="fr-FR" sz="1400" b="1" dirty="0">
                <a:solidFill>
                  <a:srgbClr val="961273"/>
                </a:solidFill>
                <a:latin typeface="Arial" panose="020B0604020202020204" pitchFamily="34" charset="0"/>
                <a:cs typeface="Arial" panose="020B0604020202020204" pitchFamily="34" charset="0"/>
              </a:rPr>
              <a:t> </a:t>
            </a:r>
            <a:r>
              <a:rPr lang="fr-FR" sz="1400" b="1" u="sng" dirty="0">
                <a:solidFill>
                  <a:srgbClr val="961273"/>
                </a:solidFill>
                <a:latin typeface="Arial" panose="020B0604020202020204" pitchFamily="34" charset="0"/>
                <a:cs typeface="Arial" panose="020B0604020202020204" pitchFamily="34" charset="0"/>
              </a:rPr>
              <a:t>Faculté</a:t>
            </a:r>
            <a:r>
              <a:rPr lang="fr-FR" sz="1400" b="1" dirty="0">
                <a:solidFill>
                  <a:srgbClr val="961273"/>
                </a:solidFill>
                <a:latin typeface="Arial" panose="020B0604020202020204" pitchFamily="34" charset="0"/>
                <a:cs typeface="Arial" panose="020B0604020202020204" pitchFamily="34" charset="0"/>
              </a:rPr>
              <a:t> </a:t>
            </a:r>
            <a:r>
              <a:rPr lang="fr-FR" sz="1200" b="1" dirty="0">
                <a:solidFill>
                  <a:srgbClr val="961273"/>
                </a:solidFill>
                <a:latin typeface="Arial" panose="020B0604020202020204" pitchFamily="34" charset="0"/>
                <a:cs typeface="Arial" panose="020B0604020202020204" pitchFamily="34" charset="0"/>
              </a:rPr>
              <a:t>: La licence est un diplôme universitaire en 3 ans qui accueille des bacheliers. Une quarantaine de mentions de licence existent. Elles sont organisées en parcours associant plusieurs disciplines, permettant aux étudiants d’envisager une spécialisation progressive à différentes étapes du cursus. L’objectif est la poursuite des études. La seule exigence pour s’inscrire en licence est d’avoir le bac ou un diplôme équivalent.</a:t>
            </a:r>
          </a:p>
          <a:p>
            <a:pPr>
              <a:buFont typeface="Wingdings" panose="05000000000000000000" pitchFamily="2" charset="2"/>
              <a:buChar char="q"/>
            </a:pPr>
            <a:r>
              <a:rPr lang="fr-FR" sz="1400" b="1" u="sng" dirty="0">
                <a:solidFill>
                  <a:srgbClr val="961273"/>
                </a:solidFill>
                <a:latin typeface="Arial" panose="020B0604020202020204" pitchFamily="34" charset="0"/>
                <a:cs typeface="Arial" panose="020B0604020202020204" pitchFamily="34" charset="0"/>
              </a:rPr>
              <a:t>Service civique </a:t>
            </a:r>
            <a:r>
              <a:rPr lang="fr-FR" sz="1400" b="1" dirty="0">
                <a:solidFill>
                  <a:srgbClr val="961273"/>
                </a:solidFill>
                <a:latin typeface="Arial" panose="020B0604020202020204" pitchFamily="34" charset="0"/>
                <a:cs typeface="Arial" panose="020B0604020202020204" pitchFamily="34" charset="0"/>
              </a:rPr>
              <a:t>(emploi)</a:t>
            </a:r>
          </a:p>
          <a:p>
            <a:r>
              <a:rPr lang="fr-FR" sz="1200" b="1" i="0" dirty="0">
                <a:solidFill>
                  <a:srgbClr val="961273"/>
                </a:solidFill>
                <a:effectLst/>
                <a:latin typeface="Arial" panose="020B0604020202020204" pitchFamily="34" charset="0"/>
                <a:cs typeface="Arial" panose="020B0604020202020204" pitchFamily="34" charset="0"/>
              </a:rPr>
              <a:t>Pour les jeunes de 16 à 25 ans, le Service Civique, c’est la possibilité de vivre une expérience formatrice et valorisante en choisissant parmi de nombreuses missions, dans des domaines très divers. Le Service Civique est un engagement volontaire sur une période de 6 à 12 mois pour une durée hebdomadaire de mission représentant au  moins 24 heures.</a:t>
            </a:r>
            <a:r>
              <a:rPr lang="fr-FR" sz="1200" b="0" i="0" dirty="0">
                <a:solidFill>
                  <a:srgbClr val="000000"/>
                </a:solidFill>
                <a:effectLst/>
                <a:latin typeface="Roboto" panose="02000000000000000000" pitchFamily="2" charset="0"/>
              </a:rPr>
              <a:t> </a:t>
            </a:r>
            <a:r>
              <a:rPr lang="fr-FR" sz="1200" b="1" i="0" dirty="0">
                <a:solidFill>
                  <a:srgbClr val="961273"/>
                </a:solidFill>
                <a:effectLst/>
                <a:latin typeface="Roboto" panose="02000000000000000000" pitchFamily="2" charset="0"/>
              </a:rPr>
              <a:t>Elle est effectuée auprès d’organismes à but non lucratif ou de personnes morales de droit public, en France ou à l’international.     </a:t>
            </a:r>
            <a:r>
              <a:rPr lang="fr-FR" sz="1200" b="1" dirty="0">
                <a:solidFill>
                  <a:srgbClr val="961273"/>
                </a:solidFill>
                <a:latin typeface="Roboto" panose="02000000000000000000" pitchFamily="2" charset="0"/>
                <a:cs typeface="Arial" panose="020B0604020202020204" pitchFamily="34" charset="0"/>
              </a:rPr>
              <a:t>         </a:t>
            </a:r>
          </a:p>
          <a:p>
            <a:pPr>
              <a:buFont typeface="Wingdings" panose="05000000000000000000" pitchFamily="2" charset="2"/>
              <a:buChar char="Ø"/>
            </a:pPr>
            <a:r>
              <a:rPr lang="fr-FR" sz="1200" b="1" dirty="0">
                <a:solidFill>
                  <a:srgbClr val="92D050"/>
                </a:solidFill>
                <a:latin typeface="Roboto" panose="02000000000000000000" pitchFamily="2" charset="0"/>
                <a:cs typeface="Arial" panose="020B0604020202020204" pitchFamily="34" charset="0"/>
              </a:rPr>
              <a:t>CONTACT</a:t>
            </a:r>
            <a:r>
              <a:rPr lang="fr-FR" sz="1200" b="1" dirty="0">
                <a:solidFill>
                  <a:schemeClr val="bg1"/>
                </a:solidFill>
                <a:latin typeface="Roboto" panose="02000000000000000000" pitchFamily="2" charset="0"/>
                <a:cs typeface="Arial" panose="020B0604020202020204" pitchFamily="34" charset="0"/>
              </a:rPr>
              <a:t> </a:t>
            </a:r>
            <a:r>
              <a:rPr lang="fr-FR" sz="1200" b="1" dirty="0">
                <a:solidFill>
                  <a:srgbClr val="92D050"/>
                </a:solidFill>
                <a:latin typeface="Roboto" panose="02000000000000000000" pitchFamily="2" charset="0"/>
                <a:cs typeface="Arial" panose="020B0604020202020204" pitchFamily="34" charset="0"/>
              </a:rPr>
              <a:t>SDJES 41 </a:t>
            </a:r>
            <a:r>
              <a:rPr lang="fr-FR" sz="1200" b="1" dirty="0">
                <a:solidFill>
                  <a:srgbClr val="961273"/>
                </a:solidFill>
                <a:latin typeface="Roboto" panose="02000000000000000000" pitchFamily="2" charset="0"/>
                <a:cs typeface="Arial" panose="020B0604020202020204" pitchFamily="34" charset="0"/>
              </a:rPr>
              <a:t>:       </a:t>
            </a:r>
            <a:r>
              <a:rPr lang="fr-FR" sz="1200" b="1" dirty="0">
                <a:solidFill>
                  <a:srgbClr val="92D050"/>
                </a:solidFill>
                <a:latin typeface="Arial" panose="020B0604020202020204" pitchFamily="34" charset="0"/>
                <a:cs typeface="Arial" panose="020B0604020202020204" pitchFamily="34" charset="0"/>
              </a:rPr>
              <a:t>V</a:t>
            </a:r>
            <a:r>
              <a:rPr lang="fr-FR" sz="1200" b="1" i="0" dirty="0">
                <a:solidFill>
                  <a:srgbClr val="92D050"/>
                </a:solidFill>
                <a:effectLst/>
                <a:latin typeface="Arial" panose="020B0604020202020204" pitchFamily="34" charset="0"/>
                <a:cs typeface="Arial" panose="020B0604020202020204" pitchFamily="34" charset="0"/>
              </a:rPr>
              <a:t>alérie LHUILLIER - 02.36.47.72.83 / 07.86.02.00.84 – valerie.lhuillier@ac-orleans-tours.fr</a:t>
            </a:r>
            <a:r>
              <a:rPr lang="fr-FR" sz="1200" b="1" dirty="0">
                <a:solidFill>
                  <a:srgbClr val="92D050"/>
                </a:solidFill>
                <a:latin typeface="Arial" panose="020B0604020202020204" pitchFamily="34" charset="0"/>
                <a:cs typeface="Arial" panose="020B0604020202020204" pitchFamily="34" charset="0"/>
              </a:rPr>
              <a:t>                 </a:t>
            </a:r>
          </a:p>
        </p:txBody>
      </p:sp>
      <p:pic>
        <p:nvPicPr>
          <p:cNvPr id="4" name="Picture 1"/>
          <p:cNvPicPr>
            <a:picLocks noChangeAspect="1" noChangeArrowheads="1"/>
          </p:cNvPicPr>
          <p:nvPr/>
        </p:nvPicPr>
        <p:blipFill>
          <a:blip r:embed="rId2"/>
          <a:stretch/>
        </p:blipFill>
        <p:spPr bwMode="auto">
          <a:xfrm>
            <a:off x="1281368" y="466119"/>
            <a:ext cx="1984131" cy="1290271"/>
          </a:xfrm>
          <a:prstGeom prst="rect">
            <a:avLst/>
          </a:prstGeom>
          <a:noFill/>
        </p:spPr>
      </p:pic>
      <p:pic>
        <p:nvPicPr>
          <p:cNvPr id="5" name="Image 4"/>
          <p:cNvPicPr/>
          <p:nvPr/>
        </p:nvPicPr>
        <p:blipFill>
          <a:blip r:embed="rId3"/>
          <a:stretch/>
        </p:blipFill>
        <p:spPr bwMode="auto">
          <a:xfrm>
            <a:off x="8577261" y="266704"/>
            <a:ext cx="2470150" cy="1689100"/>
          </a:xfrm>
          <a:prstGeom prst="rect">
            <a:avLst/>
          </a:prstGeom>
          <a:noFill/>
          <a:ln>
            <a:noFill/>
          </a:ln>
        </p:spPr>
      </p:pic>
      <p:sp>
        <p:nvSpPr>
          <p:cNvPr id="14" name="Flèche : courbe vers le haut 13">
            <a:extLst>
              <a:ext uri="{FF2B5EF4-FFF2-40B4-BE49-F238E27FC236}">
                <a16:creationId xmlns:a16="http://schemas.microsoft.com/office/drawing/2014/main" id="{FC4F3588-C03A-B7F4-DBE5-13A3A5A5F184}"/>
              </a:ext>
            </a:extLst>
          </p:cNvPr>
          <p:cNvSpPr/>
          <p:nvPr/>
        </p:nvSpPr>
        <p:spPr>
          <a:xfrm>
            <a:off x="1567543" y="4935894"/>
            <a:ext cx="3554963" cy="587828"/>
          </a:xfrm>
          <a:prstGeom prst="curved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868045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Arial"/>
        <a:cs typeface="Arial"/>
      </a:majorFont>
      <a:minorFont>
        <a:latin typeface="Tw Cen MT"/>
        <a:ea typeface="Arial"/>
        <a:cs typeface="Arial"/>
      </a:minorFont>
    </a:fontScheme>
    <a:fmtScheme name="Circuit">
      <a:fillStyleLst>
        <a:solidFill>
          <a:schemeClr val="phClr"/>
        </a:solidFill>
        <a:gradFill>
          <a:gsLst>
            <a:gs pos="0">
              <a:schemeClr val="phClr">
                <a:tint val="58000"/>
                <a:satMod val="108000"/>
                <a:lumMod val="110000"/>
              </a:schemeClr>
            </a:gs>
            <a:gs pos="100000">
              <a:schemeClr val="phClr">
                <a:tint val="81000"/>
                <a:satMod val="109000"/>
                <a:lumMod val="105000"/>
              </a:schemeClr>
            </a:gs>
          </a:gsLst>
          <a:lin ang="5040000" scaled="0"/>
        </a:gradFill>
        <a:gradFill>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TotalTime>
  <Words>1746</Words>
  <Application>Microsoft Office PowerPoint</Application>
  <DocSecurity>0</DocSecurity>
  <PresentationFormat>Grand écran</PresentationFormat>
  <Paragraphs>67</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Marianne</vt:lpstr>
      <vt:lpstr>Roboto</vt:lpstr>
      <vt:lpstr>Tw Cen MT</vt:lpstr>
      <vt:lpstr>Wingdings</vt:lpstr>
      <vt:lpstr>Circuit</vt:lpstr>
      <vt:lpstr>Je prépare mon orientation POURSUITE D'ETUDES POst-BAC </vt:lpstr>
      <vt:lpstr>                         CAP 2AGA                             CAP ATFMC </vt:lpstr>
      <vt:lpstr>Présentation PowerPoint</vt:lpstr>
      <vt:lpstr>                     Poursuite  d’études BAC ASSP/ BAC AEPA                                                                                ou vie active </vt:lpstr>
      <vt:lpstr>Présentation PowerPoint</vt:lpstr>
      <vt:lpstr>                     Commerce Vente / Accueil</vt:lpstr>
      <vt:lpstr>                              les BTS commerce vente /  accueil                                                           LES BTS commerce vente - Accueil    les possibilités de formations Commerce vente /Accueil  BTS Banque conseiller clientèle  BTS Management commercial opérationnel  BTS support à l’action managériale  BTS Tourisme   BTS Négociation et digitalisation de la relation client  BTS Professions Immobilières   BTS Commerce international  BTS technicien commercial  BTS Banque, conseiller clientèle    </vt:lpstr>
      <vt:lpstr>                        CAP ELEC/BAC MELEC Ls                             Les possibilités  de Formations</vt:lpstr>
      <vt:lpstr>                       Autres  formations </vt:lpstr>
      <vt:lpstr>       Comment retrouver les formations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POURSUITE D'ETUDES POST-BAC</dc:title>
  <dc:subject/>
  <dc:creator>JEAN-FRANCOIS LEGER</dc:creator>
  <cp:keywords/>
  <dc:description/>
  <cp:lastModifiedBy>LEGER Jean-François</cp:lastModifiedBy>
  <cp:revision>35</cp:revision>
  <dcterms:created xsi:type="dcterms:W3CDTF">2023-11-05T15:42:05Z</dcterms:created>
  <dcterms:modified xsi:type="dcterms:W3CDTF">2023-11-20T18:57:17Z</dcterms:modified>
  <cp:category/>
  <dc:identifier/>
  <cp:contentStatus/>
  <dc:language/>
  <cp:version/>
</cp:coreProperties>
</file>